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3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34B3B-6520-4658-BBC4-554257D74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F1588-787A-40A9-8234-AA2A0E4B7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B0E73-A593-4B66-8A34-43FE8D2E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E4D20-01AD-497D-BAF8-C0EC7792D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36069-7D16-4661-83A7-06F750A0B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5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154C8-256D-46B1-8A10-B2EB42AAA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5603B2-FA7D-4A72-9E66-0CDA5FBD1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8FCD51-1C3C-4CFA-A6CC-293939D5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7D31C-830B-416D-9625-4BA9D1C14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431F4-A91C-4EA7-AD28-0F530B53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8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C12F44-FBB3-4952-B410-4DF015D5C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C4F7F7-FF71-45B1-9E27-F765A4905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7DD1-3B69-4595-9B98-D8803B7E3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BEF11-B604-4530-A8A0-6944F395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1631C-1A67-4068-AA3D-7508667CE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72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F0E05-9C3D-41B4-AB98-0F9BCFD06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A791A-3C17-40E2-83C0-53A636A0D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C9739-40D0-4E45-A529-6CAAFF6F8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F507A-63DF-4B60-A9AF-1ACD863A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4FA68-30FC-454B-9230-FAE45A09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4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E61F5-ABE6-45D9-9EE7-CFF157854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30A08-D150-481E-AB40-E7E28F960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0B7E0C-5383-484D-93A8-761365D24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8E258-DE34-42AA-882B-5DE4CEDC9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A3FA-67F6-444F-B7E8-07B49671E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1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7F2F6-EA04-4E41-9117-24359BFC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2D7B7-3359-4F4E-8FF8-DA2204BE6C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5F1C02-E4B7-4A2C-AAF7-AF0D9E8692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AF0DF3-9EC1-40C6-9E26-58F518625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AFFC8-4ECC-4508-B92A-1B1D4A357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D995E-D190-4E81-96C8-AA820442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8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DCF5A-3FAF-4BBA-B715-A1B5F42F5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71042-3106-4CF7-8BEC-223123459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6E656-2C19-49CD-BCD6-FCCC8BBF4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505A89-B871-423C-9632-E9626C8587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04C2B8-DBAD-4722-985C-62DC5FBD72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32D100-6746-48C9-B796-C38ADB244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2EBE77-7E76-4654-A014-1FBBD6CE6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06D365-121E-486D-8418-FB97DCF1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241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7E9FB-342C-435B-A84D-0DE5A0A1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BB03B-610E-4F7E-822A-6CC93EA9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0D87D-CCE6-4300-B1BA-66C5C04FC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A5346-ACBC-4AA0-8169-4586A96A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7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B80BF-6104-4837-9031-5F5B46140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085B4-F38F-47CA-A24B-6DDBC081A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7F5EA-AA74-4F76-9018-6CB2657F8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9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C0F85-97EF-455C-8E9A-E7CD94708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146BA-5D82-439C-8EA9-41AC90CE1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D161D1-A1C9-4CC5-872F-0EF86A8D3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7B2C2-3F13-4A76-B925-D6FE3C56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E0F32-563D-4DF0-B64D-F3A7D5931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92CE8-BF75-4417-A65C-FE03CFAB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9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764EE-9DA2-42CB-9ADF-E5C1B14F0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8D33F-9CF3-445F-8CBE-EC56AB1DEC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6AA89-EEA5-4F5A-AC38-C781B4D91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31A0ED-7581-481D-8425-F02D93549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09E61C-77EB-43EA-B00F-EC7DD31AB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A0CA9-155F-4056-AD22-4C0C2B48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9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554BEC-03C2-4843-AD38-48ED6B559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174C9-6B38-4608-8159-416B75DC0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F07B9-6CE8-4DB1-9BBD-C20B237716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335AF-D7CF-4E06-971A-D489B854FE79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3E530-EA2D-43AE-BA92-9CE80FDFC8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49A7E-1BBD-423B-9907-073CC2CA8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62A6A-4AC8-4934-82A9-CA39F2628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568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">
            <a:extLst>
              <a:ext uri="{FF2B5EF4-FFF2-40B4-BE49-F238E27FC236}">
                <a16:creationId xmlns:a16="http://schemas.microsoft.com/office/drawing/2014/main" id="{F21D5410-9650-42AB-A03C-D50E0D052BC2}"/>
              </a:ext>
            </a:extLst>
          </p:cNvPr>
          <p:cNvSpPr>
            <a:spLocks/>
          </p:cNvSpPr>
          <p:nvPr/>
        </p:nvSpPr>
        <p:spPr bwMode="auto">
          <a:xfrm>
            <a:off x="4289426" y="1293813"/>
            <a:ext cx="935038" cy="2119313"/>
          </a:xfrm>
          <a:custGeom>
            <a:avLst/>
            <a:gdLst>
              <a:gd name="T0" fmla="*/ 503 w 589"/>
              <a:gd name="T1" fmla="*/ 56 h 1335"/>
              <a:gd name="T2" fmla="*/ 508 w 589"/>
              <a:gd name="T3" fmla="*/ 93 h 1335"/>
              <a:gd name="T4" fmla="*/ 526 w 589"/>
              <a:gd name="T5" fmla="*/ 121 h 1335"/>
              <a:gd name="T6" fmla="*/ 536 w 589"/>
              <a:gd name="T7" fmla="*/ 148 h 1335"/>
              <a:gd name="T8" fmla="*/ 533 w 589"/>
              <a:gd name="T9" fmla="*/ 217 h 1335"/>
              <a:gd name="T10" fmla="*/ 563 w 589"/>
              <a:gd name="T11" fmla="*/ 229 h 1335"/>
              <a:gd name="T12" fmla="*/ 580 w 589"/>
              <a:gd name="T13" fmla="*/ 273 h 1335"/>
              <a:gd name="T14" fmla="*/ 587 w 589"/>
              <a:gd name="T15" fmla="*/ 351 h 1335"/>
              <a:gd name="T16" fmla="*/ 568 w 589"/>
              <a:gd name="T17" fmla="*/ 425 h 1335"/>
              <a:gd name="T18" fmla="*/ 536 w 589"/>
              <a:gd name="T19" fmla="*/ 495 h 1335"/>
              <a:gd name="T20" fmla="*/ 538 w 589"/>
              <a:gd name="T21" fmla="*/ 541 h 1335"/>
              <a:gd name="T22" fmla="*/ 547 w 589"/>
              <a:gd name="T23" fmla="*/ 617 h 1335"/>
              <a:gd name="T24" fmla="*/ 526 w 589"/>
              <a:gd name="T25" fmla="*/ 691 h 1335"/>
              <a:gd name="T26" fmla="*/ 522 w 589"/>
              <a:gd name="T27" fmla="*/ 762 h 1335"/>
              <a:gd name="T28" fmla="*/ 503 w 589"/>
              <a:gd name="T29" fmla="*/ 822 h 1335"/>
              <a:gd name="T30" fmla="*/ 497 w 589"/>
              <a:gd name="T31" fmla="*/ 981 h 1335"/>
              <a:gd name="T32" fmla="*/ 460 w 589"/>
              <a:gd name="T33" fmla="*/ 1072 h 1335"/>
              <a:gd name="T34" fmla="*/ 448 w 589"/>
              <a:gd name="T35" fmla="*/ 1148 h 1335"/>
              <a:gd name="T36" fmla="*/ 444 w 589"/>
              <a:gd name="T37" fmla="*/ 1268 h 1335"/>
              <a:gd name="T38" fmla="*/ 337 w 589"/>
              <a:gd name="T39" fmla="*/ 1327 h 1335"/>
              <a:gd name="T40" fmla="*/ 196 w 589"/>
              <a:gd name="T41" fmla="*/ 1330 h 1335"/>
              <a:gd name="T42" fmla="*/ 63 w 589"/>
              <a:gd name="T43" fmla="*/ 1335 h 1335"/>
              <a:gd name="T44" fmla="*/ 49 w 589"/>
              <a:gd name="T45" fmla="*/ 1201 h 1335"/>
              <a:gd name="T46" fmla="*/ 37 w 589"/>
              <a:gd name="T47" fmla="*/ 1090 h 1335"/>
              <a:gd name="T48" fmla="*/ 30 w 589"/>
              <a:gd name="T49" fmla="*/ 1009 h 1335"/>
              <a:gd name="T50" fmla="*/ 12 w 589"/>
              <a:gd name="T51" fmla="*/ 857 h 1335"/>
              <a:gd name="T52" fmla="*/ 0 w 589"/>
              <a:gd name="T53" fmla="*/ 735 h 1335"/>
              <a:gd name="T54" fmla="*/ 32 w 589"/>
              <a:gd name="T55" fmla="*/ 628 h 1335"/>
              <a:gd name="T56" fmla="*/ 55 w 589"/>
              <a:gd name="T57" fmla="*/ 550 h 1335"/>
              <a:gd name="T58" fmla="*/ 47 w 589"/>
              <a:gd name="T59" fmla="*/ 481 h 1335"/>
              <a:gd name="T60" fmla="*/ 58 w 589"/>
              <a:gd name="T61" fmla="*/ 395 h 1335"/>
              <a:gd name="T62" fmla="*/ 86 w 589"/>
              <a:gd name="T63" fmla="*/ 361 h 1335"/>
              <a:gd name="T64" fmla="*/ 102 w 589"/>
              <a:gd name="T65" fmla="*/ 333 h 1335"/>
              <a:gd name="T66" fmla="*/ 90 w 589"/>
              <a:gd name="T67" fmla="*/ 305 h 1335"/>
              <a:gd name="T68" fmla="*/ 85 w 589"/>
              <a:gd name="T69" fmla="*/ 280 h 1335"/>
              <a:gd name="T70" fmla="*/ 81 w 589"/>
              <a:gd name="T71" fmla="*/ 250 h 1335"/>
              <a:gd name="T72" fmla="*/ 85 w 589"/>
              <a:gd name="T73" fmla="*/ 218 h 1335"/>
              <a:gd name="T74" fmla="*/ 85 w 589"/>
              <a:gd name="T75" fmla="*/ 192 h 1335"/>
              <a:gd name="T76" fmla="*/ 88 w 589"/>
              <a:gd name="T77" fmla="*/ 164 h 1335"/>
              <a:gd name="T78" fmla="*/ 79 w 589"/>
              <a:gd name="T79" fmla="*/ 107 h 1335"/>
              <a:gd name="T80" fmla="*/ 65 w 589"/>
              <a:gd name="T81" fmla="*/ 45 h 1335"/>
              <a:gd name="T82" fmla="*/ 85 w 589"/>
              <a:gd name="T83" fmla="*/ 72 h 1335"/>
              <a:gd name="T84" fmla="*/ 90 w 589"/>
              <a:gd name="T85" fmla="*/ 107 h 1335"/>
              <a:gd name="T86" fmla="*/ 95 w 589"/>
              <a:gd name="T87" fmla="*/ 148 h 1335"/>
              <a:gd name="T88" fmla="*/ 107 w 589"/>
              <a:gd name="T89" fmla="*/ 181 h 1335"/>
              <a:gd name="T90" fmla="*/ 118 w 589"/>
              <a:gd name="T91" fmla="*/ 206 h 1335"/>
              <a:gd name="T92" fmla="*/ 148 w 589"/>
              <a:gd name="T93" fmla="*/ 231 h 1335"/>
              <a:gd name="T94" fmla="*/ 178 w 589"/>
              <a:gd name="T95" fmla="*/ 215 h 1335"/>
              <a:gd name="T96" fmla="*/ 206 w 589"/>
              <a:gd name="T97" fmla="*/ 210 h 1335"/>
              <a:gd name="T98" fmla="*/ 263 w 589"/>
              <a:gd name="T99" fmla="*/ 120 h 1335"/>
              <a:gd name="T100" fmla="*/ 317 w 589"/>
              <a:gd name="T101" fmla="*/ 160 h 1335"/>
              <a:gd name="T102" fmla="*/ 379 w 589"/>
              <a:gd name="T103" fmla="*/ 211 h 1335"/>
              <a:gd name="T104" fmla="*/ 420 w 589"/>
              <a:gd name="T105" fmla="*/ 231 h 1335"/>
              <a:gd name="T106" fmla="*/ 455 w 589"/>
              <a:gd name="T107" fmla="*/ 224 h 1335"/>
              <a:gd name="T108" fmla="*/ 497 w 589"/>
              <a:gd name="T109" fmla="*/ 227 h 1335"/>
              <a:gd name="T110" fmla="*/ 515 w 589"/>
              <a:gd name="T111" fmla="*/ 190 h 1335"/>
              <a:gd name="T112" fmla="*/ 520 w 589"/>
              <a:gd name="T113" fmla="*/ 150 h 1335"/>
              <a:gd name="T114" fmla="*/ 482 w 589"/>
              <a:gd name="T115" fmla="*/ 120 h 1335"/>
              <a:gd name="T116" fmla="*/ 429 w 589"/>
              <a:gd name="T117" fmla="*/ 86 h 1335"/>
              <a:gd name="T118" fmla="*/ 450 w 589"/>
              <a:gd name="T119" fmla="*/ 49 h 1335"/>
              <a:gd name="T120" fmla="*/ 483 w 589"/>
              <a:gd name="T121" fmla="*/ 14 h 1335"/>
              <a:gd name="T122" fmla="*/ 487 w 589"/>
              <a:gd name="T123" fmla="*/ 28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89" h="1335">
                <a:moveTo>
                  <a:pt x="487" y="28"/>
                </a:moveTo>
                <a:lnTo>
                  <a:pt x="489" y="30"/>
                </a:lnTo>
                <a:lnTo>
                  <a:pt x="490" y="31"/>
                </a:lnTo>
                <a:lnTo>
                  <a:pt x="492" y="31"/>
                </a:lnTo>
                <a:lnTo>
                  <a:pt x="494" y="33"/>
                </a:lnTo>
                <a:lnTo>
                  <a:pt x="496" y="33"/>
                </a:lnTo>
                <a:lnTo>
                  <a:pt x="496" y="35"/>
                </a:lnTo>
                <a:lnTo>
                  <a:pt x="496" y="37"/>
                </a:lnTo>
                <a:lnTo>
                  <a:pt x="496" y="38"/>
                </a:lnTo>
                <a:lnTo>
                  <a:pt x="497" y="40"/>
                </a:lnTo>
                <a:lnTo>
                  <a:pt x="499" y="40"/>
                </a:lnTo>
                <a:lnTo>
                  <a:pt x="499" y="42"/>
                </a:lnTo>
                <a:lnTo>
                  <a:pt x="501" y="44"/>
                </a:lnTo>
                <a:lnTo>
                  <a:pt x="501" y="45"/>
                </a:lnTo>
                <a:lnTo>
                  <a:pt x="501" y="47"/>
                </a:lnTo>
                <a:lnTo>
                  <a:pt x="501" y="49"/>
                </a:lnTo>
                <a:lnTo>
                  <a:pt x="501" y="51"/>
                </a:lnTo>
                <a:lnTo>
                  <a:pt x="501" y="52"/>
                </a:lnTo>
                <a:lnTo>
                  <a:pt x="503" y="56"/>
                </a:lnTo>
                <a:lnTo>
                  <a:pt x="503" y="58"/>
                </a:lnTo>
                <a:lnTo>
                  <a:pt x="501" y="60"/>
                </a:lnTo>
                <a:lnTo>
                  <a:pt x="501" y="61"/>
                </a:lnTo>
                <a:lnTo>
                  <a:pt x="501" y="63"/>
                </a:lnTo>
                <a:lnTo>
                  <a:pt x="503" y="63"/>
                </a:lnTo>
                <a:lnTo>
                  <a:pt x="503" y="65"/>
                </a:lnTo>
                <a:lnTo>
                  <a:pt x="504" y="67"/>
                </a:lnTo>
                <a:lnTo>
                  <a:pt x="504" y="70"/>
                </a:lnTo>
                <a:lnTo>
                  <a:pt x="504" y="72"/>
                </a:lnTo>
                <a:lnTo>
                  <a:pt x="504" y="74"/>
                </a:lnTo>
                <a:lnTo>
                  <a:pt x="506" y="75"/>
                </a:lnTo>
                <a:lnTo>
                  <a:pt x="504" y="79"/>
                </a:lnTo>
                <a:lnTo>
                  <a:pt x="504" y="82"/>
                </a:lnTo>
                <a:lnTo>
                  <a:pt x="506" y="84"/>
                </a:lnTo>
                <a:lnTo>
                  <a:pt x="506" y="84"/>
                </a:lnTo>
                <a:lnTo>
                  <a:pt x="504" y="86"/>
                </a:lnTo>
                <a:lnTo>
                  <a:pt x="504" y="88"/>
                </a:lnTo>
                <a:lnTo>
                  <a:pt x="506" y="91"/>
                </a:lnTo>
                <a:lnTo>
                  <a:pt x="508" y="93"/>
                </a:lnTo>
                <a:lnTo>
                  <a:pt x="508" y="95"/>
                </a:lnTo>
                <a:lnTo>
                  <a:pt x="508" y="97"/>
                </a:lnTo>
                <a:lnTo>
                  <a:pt x="510" y="97"/>
                </a:lnTo>
                <a:lnTo>
                  <a:pt x="512" y="98"/>
                </a:lnTo>
                <a:lnTo>
                  <a:pt x="513" y="98"/>
                </a:lnTo>
                <a:lnTo>
                  <a:pt x="513" y="102"/>
                </a:lnTo>
                <a:lnTo>
                  <a:pt x="513" y="104"/>
                </a:lnTo>
                <a:lnTo>
                  <a:pt x="515" y="105"/>
                </a:lnTo>
                <a:lnTo>
                  <a:pt x="517" y="107"/>
                </a:lnTo>
                <a:lnTo>
                  <a:pt x="519" y="109"/>
                </a:lnTo>
                <a:lnTo>
                  <a:pt x="519" y="111"/>
                </a:lnTo>
                <a:lnTo>
                  <a:pt x="520" y="111"/>
                </a:lnTo>
                <a:lnTo>
                  <a:pt x="520" y="112"/>
                </a:lnTo>
                <a:lnTo>
                  <a:pt x="520" y="114"/>
                </a:lnTo>
                <a:lnTo>
                  <a:pt x="520" y="116"/>
                </a:lnTo>
                <a:lnTo>
                  <a:pt x="522" y="118"/>
                </a:lnTo>
                <a:lnTo>
                  <a:pt x="522" y="120"/>
                </a:lnTo>
                <a:lnTo>
                  <a:pt x="524" y="120"/>
                </a:lnTo>
                <a:lnTo>
                  <a:pt x="526" y="121"/>
                </a:lnTo>
                <a:lnTo>
                  <a:pt x="524" y="125"/>
                </a:lnTo>
                <a:lnTo>
                  <a:pt x="524" y="127"/>
                </a:lnTo>
                <a:lnTo>
                  <a:pt x="526" y="127"/>
                </a:lnTo>
                <a:lnTo>
                  <a:pt x="527" y="127"/>
                </a:lnTo>
                <a:lnTo>
                  <a:pt x="529" y="127"/>
                </a:lnTo>
                <a:lnTo>
                  <a:pt x="531" y="127"/>
                </a:lnTo>
                <a:lnTo>
                  <a:pt x="531" y="128"/>
                </a:lnTo>
                <a:lnTo>
                  <a:pt x="533" y="130"/>
                </a:lnTo>
                <a:lnTo>
                  <a:pt x="536" y="132"/>
                </a:lnTo>
                <a:lnTo>
                  <a:pt x="536" y="134"/>
                </a:lnTo>
                <a:lnTo>
                  <a:pt x="536" y="135"/>
                </a:lnTo>
                <a:lnTo>
                  <a:pt x="538" y="137"/>
                </a:lnTo>
                <a:lnTo>
                  <a:pt x="538" y="139"/>
                </a:lnTo>
                <a:lnTo>
                  <a:pt x="538" y="139"/>
                </a:lnTo>
                <a:lnTo>
                  <a:pt x="538" y="141"/>
                </a:lnTo>
                <a:lnTo>
                  <a:pt x="538" y="142"/>
                </a:lnTo>
                <a:lnTo>
                  <a:pt x="538" y="144"/>
                </a:lnTo>
                <a:lnTo>
                  <a:pt x="536" y="146"/>
                </a:lnTo>
                <a:lnTo>
                  <a:pt x="536" y="148"/>
                </a:lnTo>
                <a:lnTo>
                  <a:pt x="536" y="151"/>
                </a:lnTo>
                <a:lnTo>
                  <a:pt x="534" y="153"/>
                </a:lnTo>
                <a:lnTo>
                  <a:pt x="534" y="155"/>
                </a:lnTo>
                <a:lnTo>
                  <a:pt x="534" y="157"/>
                </a:lnTo>
                <a:lnTo>
                  <a:pt x="536" y="158"/>
                </a:lnTo>
                <a:lnTo>
                  <a:pt x="536" y="162"/>
                </a:lnTo>
                <a:lnTo>
                  <a:pt x="536" y="164"/>
                </a:lnTo>
                <a:lnTo>
                  <a:pt x="536" y="167"/>
                </a:lnTo>
                <a:lnTo>
                  <a:pt x="536" y="169"/>
                </a:lnTo>
                <a:lnTo>
                  <a:pt x="536" y="169"/>
                </a:lnTo>
                <a:lnTo>
                  <a:pt x="538" y="171"/>
                </a:lnTo>
                <a:lnTo>
                  <a:pt x="538" y="176"/>
                </a:lnTo>
                <a:lnTo>
                  <a:pt x="538" y="180"/>
                </a:lnTo>
                <a:lnTo>
                  <a:pt x="538" y="187"/>
                </a:lnTo>
                <a:lnTo>
                  <a:pt x="538" y="194"/>
                </a:lnTo>
                <a:lnTo>
                  <a:pt x="538" y="201"/>
                </a:lnTo>
                <a:lnTo>
                  <a:pt x="534" y="211"/>
                </a:lnTo>
                <a:lnTo>
                  <a:pt x="534" y="213"/>
                </a:lnTo>
                <a:lnTo>
                  <a:pt x="533" y="217"/>
                </a:lnTo>
                <a:lnTo>
                  <a:pt x="531" y="218"/>
                </a:lnTo>
                <a:lnTo>
                  <a:pt x="529" y="222"/>
                </a:lnTo>
                <a:lnTo>
                  <a:pt x="527" y="225"/>
                </a:lnTo>
                <a:lnTo>
                  <a:pt x="526" y="231"/>
                </a:lnTo>
                <a:lnTo>
                  <a:pt x="527" y="231"/>
                </a:lnTo>
                <a:lnTo>
                  <a:pt x="529" y="231"/>
                </a:lnTo>
                <a:lnTo>
                  <a:pt x="531" y="231"/>
                </a:lnTo>
                <a:lnTo>
                  <a:pt x="533" y="231"/>
                </a:lnTo>
                <a:lnTo>
                  <a:pt x="534" y="231"/>
                </a:lnTo>
                <a:lnTo>
                  <a:pt x="536" y="231"/>
                </a:lnTo>
                <a:lnTo>
                  <a:pt x="538" y="229"/>
                </a:lnTo>
                <a:lnTo>
                  <a:pt x="538" y="229"/>
                </a:lnTo>
                <a:lnTo>
                  <a:pt x="540" y="229"/>
                </a:lnTo>
                <a:lnTo>
                  <a:pt x="547" y="229"/>
                </a:lnTo>
                <a:lnTo>
                  <a:pt x="550" y="229"/>
                </a:lnTo>
                <a:lnTo>
                  <a:pt x="554" y="229"/>
                </a:lnTo>
                <a:lnTo>
                  <a:pt x="559" y="227"/>
                </a:lnTo>
                <a:lnTo>
                  <a:pt x="561" y="227"/>
                </a:lnTo>
                <a:lnTo>
                  <a:pt x="563" y="229"/>
                </a:lnTo>
                <a:lnTo>
                  <a:pt x="564" y="229"/>
                </a:lnTo>
                <a:lnTo>
                  <a:pt x="564" y="231"/>
                </a:lnTo>
                <a:lnTo>
                  <a:pt x="564" y="232"/>
                </a:lnTo>
                <a:lnTo>
                  <a:pt x="564" y="234"/>
                </a:lnTo>
                <a:lnTo>
                  <a:pt x="563" y="238"/>
                </a:lnTo>
                <a:lnTo>
                  <a:pt x="563" y="240"/>
                </a:lnTo>
                <a:lnTo>
                  <a:pt x="564" y="241"/>
                </a:lnTo>
                <a:lnTo>
                  <a:pt x="564" y="243"/>
                </a:lnTo>
                <a:lnTo>
                  <a:pt x="566" y="245"/>
                </a:lnTo>
                <a:lnTo>
                  <a:pt x="568" y="248"/>
                </a:lnTo>
                <a:lnTo>
                  <a:pt x="572" y="252"/>
                </a:lnTo>
                <a:lnTo>
                  <a:pt x="572" y="254"/>
                </a:lnTo>
                <a:lnTo>
                  <a:pt x="577" y="259"/>
                </a:lnTo>
                <a:lnTo>
                  <a:pt x="579" y="264"/>
                </a:lnTo>
                <a:lnTo>
                  <a:pt x="579" y="266"/>
                </a:lnTo>
                <a:lnTo>
                  <a:pt x="580" y="268"/>
                </a:lnTo>
                <a:lnTo>
                  <a:pt x="580" y="270"/>
                </a:lnTo>
                <a:lnTo>
                  <a:pt x="580" y="271"/>
                </a:lnTo>
                <a:lnTo>
                  <a:pt x="580" y="273"/>
                </a:lnTo>
                <a:lnTo>
                  <a:pt x="580" y="275"/>
                </a:lnTo>
                <a:lnTo>
                  <a:pt x="579" y="277"/>
                </a:lnTo>
                <a:lnTo>
                  <a:pt x="579" y="278"/>
                </a:lnTo>
                <a:lnTo>
                  <a:pt x="579" y="280"/>
                </a:lnTo>
                <a:lnTo>
                  <a:pt x="579" y="282"/>
                </a:lnTo>
                <a:lnTo>
                  <a:pt x="579" y="284"/>
                </a:lnTo>
                <a:lnTo>
                  <a:pt x="579" y="287"/>
                </a:lnTo>
                <a:lnTo>
                  <a:pt x="579" y="289"/>
                </a:lnTo>
                <a:lnTo>
                  <a:pt x="579" y="291"/>
                </a:lnTo>
                <a:lnTo>
                  <a:pt x="579" y="294"/>
                </a:lnTo>
                <a:lnTo>
                  <a:pt x="579" y="296"/>
                </a:lnTo>
                <a:lnTo>
                  <a:pt x="579" y="298"/>
                </a:lnTo>
                <a:lnTo>
                  <a:pt x="579" y="300"/>
                </a:lnTo>
                <a:lnTo>
                  <a:pt x="580" y="305"/>
                </a:lnTo>
                <a:lnTo>
                  <a:pt x="580" y="314"/>
                </a:lnTo>
                <a:lnTo>
                  <a:pt x="582" y="321"/>
                </a:lnTo>
                <a:lnTo>
                  <a:pt x="584" y="335"/>
                </a:lnTo>
                <a:lnTo>
                  <a:pt x="586" y="344"/>
                </a:lnTo>
                <a:lnTo>
                  <a:pt x="587" y="351"/>
                </a:lnTo>
                <a:lnTo>
                  <a:pt x="587" y="354"/>
                </a:lnTo>
                <a:lnTo>
                  <a:pt x="589" y="356"/>
                </a:lnTo>
                <a:lnTo>
                  <a:pt x="589" y="358"/>
                </a:lnTo>
                <a:lnTo>
                  <a:pt x="589" y="360"/>
                </a:lnTo>
                <a:lnTo>
                  <a:pt x="589" y="361"/>
                </a:lnTo>
                <a:lnTo>
                  <a:pt x="589" y="363"/>
                </a:lnTo>
                <a:lnTo>
                  <a:pt x="589" y="365"/>
                </a:lnTo>
                <a:lnTo>
                  <a:pt x="589" y="367"/>
                </a:lnTo>
                <a:lnTo>
                  <a:pt x="589" y="368"/>
                </a:lnTo>
                <a:lnTo>
                  <a:pt x="589" y="370"/>
                </a:lnTo>
                <a:lnTo>
                  <a:pt x="589" y="375"/>
                </a:lnTo>
                <a:lnTo>
                  <a:pt x="589" y="381"/>
                </a:lnTo>
                <a:lnTo>
                  <a:pt x="587" y="384"/>
                </a:lnTo>
                <a:lnTo>
                  <a:pt x="586" y="390"/>
                </a:lnTo>
                <a:lnTo>
                  <a:pt x="584" y="393"/>
                </a:lnTo>
                <a:lnTo>
                  <a:pt x="580" y="400"/>
                </a:lnTo>
                <a:lnTo>
                  <a:pt x="572" y="418"/>
                </a:lnTo>
                <a:lnTo>
                  <a:pt x="570" y="423"/>
                </a:lnTo>
                <a:lnTo>
                  <a:pt x="568" y="425"/>
                </a:lnTo>
                <a:lnTo>
                  <a:pt x="568" y="427"/>
                </a:lnTo>
                <a:lnTo>
                  <a:pt x="564" y="430"/>
                </a:lnTo>
                <a:lnTo>
                  <a:pt x="563" y="435"/>
                </a:lnTo>
                <a:lnTo>
                  <a:pt x="556" y="448"/>
                </a:lnTo>
                <a:lnTo>
                  <a:pt x="549" y="462"/>
                </a:lnTo>
                <a:lnTo>
                  <a:pt x="543" y="469"/>
                </a:lnTo>
                <a:lnTo>
                  <a:pt x="543" y="472"/>
                </a:lnTo>
                <a:lnTo>
                  <a:pt x="542" y="474"/>
                </a:lnTo>
                <a:lnTo>
                  <a:pt x="542" y="476"/>
                </a:lnTo>
                <a:lnTo>
                  <a:pt x="540" y="478"/>
                </a:lnTo>
                <a:lnTo>
                  <a:pt x="540" y="480"/>
                </a:lnTo>
                <a:lnTo>
                  <a:pt x="540" y="481"/>
                </a:lnTo>
                <a:lnTo>
                  <a:pt x="538" y="483"/>
                </a:lnTo>
                <a:lnTo>
                  <a:pt x="538" y="485"/>
                </a:lnTo>
                <a:lnTo>
                  <a:pt x="538" y="487"/>
                </a:lnTo>
                <a:lnTo>
                  <a:pt x="538" y="488"/>
                </a:lnTo>
                <a:lnTo>
                  <a:pt x="538" y="492"/>
                </a:lnTo>
                <a:lnTo>
                  <a:pt x="538" y="494"/>
                </a:lnTo>
                <a:lnTo>
                  <a:pt x="536" y="495"/>
                </a:lnTo>
                <a:lnTo>
                  <a:pt x="536" y="499"/>
                </a:lnTo>
                <a:lnTo>
                  <a:pt x="536" y="501"/>
                </a:lnTo>
                <a:lnTo>
                  <a:pt x="536" y="502"/>
                </a:lnTo>
                <a:lnTo>
                  <a:pt x="536" y="504"/>
                </a:lnTo>
                <a:lnTo>
                  <a:pt x="536" y="508"/>
                </a:lnTo>
                <a:lnTo>
                  <a:pt x="536" y="508"/>
                </a:lnTo>
                <a:lnTo>
                  <a:pt x="536" y="510"/>
                </a:lnTo>
                <a:lnTo>
                  <a:pt x="534" y="511"/>
                </a:lnTo>
                <a:lnTo>
                  <a:pt x="536" y="517"/>
                </a:lnTo>
                <a:lnTo>
                  <a:pt x="536" y="518"/>
                </a:lnTo>
                <a:lnTo>
                  <a:pt x="536" y="522"/>
                </a:lnTo>
                <a:lnTo>
                  <a:pt x="536" y="524"/>
                </a:lnTo>
                <a:lnTo>
                  <a:pt x="536" y="527"/>
                </a:lnTo>
                <a:lnTo>
                  <a:pt x="536" y="529"/>
                </a:lnTo>
                <a:lnTo>
                  <a:pt x="536" y="531"/>
                </a:lnTo>
                <a:lnTo>
                  <a:pt x="536" y="532"/>
                </a:lnTo>
                <a:lnTo>
                  <a:pt x="538" y="534"/>
                </a:lnTo>
                <a:lnTo>
                  <a:pt x="538" y="538"/>
                </a:lnTo>
                <a:lnTo>
                  <a:pt x="538" y="541"/>
                </a:lnTo>
                <a:lnTo>
                  <a:pt x="538" y="547"/>
                </a:lnTo>
                <a:lnTo>
                  <a:pt x="538" y="548"/>
                </a:lnTo>
                <a:lnTo>
                  <a:pt x="538" y="550"/>
                </a:lnTo>
                <a:lnTo>
                  <a:pt x="538" y="552"/>
                </a:lnTo>
                <a:lnTo>
                  <a:pt x="540" y="555"/>
                </a:lnTo>
                <a:lnTo>
                  <a:pt x="540" y="557"/>
                </a:lnTo>
                <a:lnTo>
                  <a:pt x="540" y="566"/>
                </a:lnTo>
                <a:lnTo>
                  <a:pt x="542" y="568"/>
                </a:lnTo>
                <a:lnTo>
                  <a:pt x="542" y="570"/>
                </a:lnTo>
                <a:lnTo>
                  <a:pt x="543" y="578"/>
                </a:lnTo>
                <a:lnTo>
                  <a:pt x="543" y="580"/>
                </a:lnTo>
                <a:lnTo>
                  <a:pt x="545" y="592"/>
                </a:lnTo>
                <a:lnTo>
                  <a:pt x="547" y="601"/>
                </a:lnTo>
                <a:lnTo>
                  <a:pt x="547" y="607"/>
                </a:lnTo>
                <a:lnTo>
                  <a:pt x="547" y="610"/>
                </a:lnTo>
                <a:lnTo>
                  <a:pt x="547" y="612"/>
                </a:lnTo>
                <a:lnTo>
                  <a:pt x="547" y="614"/>
                </a:lnTo>
                <a:lnTo>
                  <a:pt x="547" y="615"/>
                </a:lnTo>
                <a:lnTo>
                  <a:pt x="547" y="617"/>
                </a:lnTo>
                <a:lnTo>
                  <a:pt x="547" y="621"/>
                </a:lnTo>
                <a:lnTo>
                  <a:pt x="547" y="624"/>
                </a:lnTo>
                <a:lnTo>
                  <a:pt x="545" y="628"/>
                </a:lnTo>
                <a:lnTo>
                  <a:pt x="545" y="630"/>
                </a:lnTo>
                <a:lnTo>
                  <a:pt x="543" y="633"/>
                </a:lnTo>
                <a:lnTo>
                  <a:pt x="538" y="647"/>
                </a:lnTo>
                <a:lnTo>
                  <a:pt x="536" y="656"/>
                </a:lnTo>
                <a:lnTo>
                  <a:pt x="531" y="667"/>
                </a:lnTo>
                <a:lnTo>
                  <a:pt x="531" y="668"/>
                </a:lnTo>
                <a:lnTo>
                  <a:pt x="531" y="670"/>
                </a:lnTo>
                <a:lnTo>
                  <a:pt x="529" y="672"/>
                </a:lnTo>
                <a:lnTo>
                  <a:pt x="529" y="674"/>
                </a:lnTo>
                <a:lnTo>
                  <a:pt x="527" y="677"/>
                </a:lnTo>
                <a:lnTo>
                  <a:pt x="527" y="679"/>
                </a:lnTo>
                <a:lnTo>
                  <a:pt x="527" y="681"/>
                </a:lnTo>
                <a:lnTo>
                  <a:pt x="526" y="684"/>
                </a:lnTo>
                <a:lnTo>
                  <a:pt x="526" y="686"/>
                </a:lnTo>
                <a:lnTo>
                  <a:pt x="526" y="688"/>
                </a:lnTo>
                <a:lnTo>
                  <a:pt x="526" y="691"/>
                </a:lnTo>
                <a:lnTo>
                  <a:pt x="526" y="693"/>
                </a:lnTo>
                <a:lnTo>
                  <a:pt x="526" y="700"/>
                </a:lnTo>
                <a:lnTo>
                  <a:pt x="526" y="702"/>
                </a:lnTo>
                <a:lnTo>
                  <a:pt x="526" y="705"/>
                </a:lnTo>
                <a:lnTo>
                  <a:pt x="526" y="707"/>
                </a:lnTo>
                <a:lnTo>
                  <a:pt x="526" y="711"/>
                </a:lnTo>
                <a:lnTo>
                  <a:pt x="524" y="712"/>
                </a:lnTo>
                <a:lnTo>
                  <a:pt x="524" y="714"/>
                </a:lnTo>
                <a:lnTo>
                  <a:pt x="524" y="718"/>
                </a:lnTo>
                <a:lnTo>
                  <a:pt x="524" y="727"/>
                </a:lnTo>
                <a:lnTo>
                  <a:pt x="524" y="734"/>
                </a:lnTo>
                <a:lnTo>
                  <a:pt x="524" y="735"/>
                </a:lnTo>
                <a:lnTo>
                  <a:pt x="524" y="737"/>
                </a:lnTo>
                <a:lnTo>
                  <a:pt x="524" y="739"/>
                </a:lnTo>
                <a:lnTo>
                  <a:pt x="524" y="753"/>
                </a:lnTo>
                <a:lnTo>
                  <a:pt x="524" y="757"/>
                </a:lnTo>
                <a:lnTo>
                  <a:pt x="522" y="758"/>
                </a:lnTo>
                <a:lnTo>
                  <a:pt x="522" y="760"/>
                </a:lnTo>
                <a:lnTo>
                  <a:pt x="522" y="762"/>
                </a:lnTo>
                <a:lnTo>
                  <a:pt x="522" y="765"/>
                </a:lnTo>
                <a:lnTo>
                  <a:pt x="522" y="767"/>
                </a:lnTo>
                <a:lnTo>
                  <a:pt x="522" y="769"/>
                </a:lnTo>
                <a:lnTo>
                  <a:pt x="522" y="771"/>
                </a:lnTo>
                <a:lnTo>
                  <a:pt x="520" y="772"/>
                </a:lnTo>
                <a:lnTo>
                  <a:pt x="520" y="776"/>
                </a:lnTo>
                <a:lnTo>
                  <a:pt x="520" y="778"/>
                </a:lnTo>
                <a:lnTo>
                  <a:pt x="519" y="781"/>
                </a:lnTo>
                <a:lnTo>
                  <a:pt x="519" y="785"/>
                </a:lnTo>
                <a:lnTo>
                  <a:pt x="517" y="790"/>
                </a:lnTo>
                <a:lnTo>
                  <a:pt x="515" y="794"/>
                </a:lnTo>
                <a:lnTo>
                  <a:pt x="508" y="808"/>
                </a:lnTo>
                <a:lnTo>
                  <a:pt x="506" y="811"/>
                </a:lnTo>
                <a:lnTo>
                  <a:pt x="506" y="813"/>
                </a:lnTo>
                <a:lnTo>
                  <a:pt x="506" y="815"/>
                </a:lnTo>
                <a:lnTo>
                  <a:pt x="504" y="817"/>
                </a:lnTo>
                <a:lnTo>
                  <a:pt x="504" y="818"/>
                </a:lnTo>
                <a:lnTo>
                  <a:pt x="504" y="820"/>
                </a:lnTo>
                <a:lnTo>
                  <a:pt x="503" y="822"/>
                </a:lnTo>
                <a:lnTo>
                  <a:pt x="503" y="824"/>
                </a:lnTo>
                <a:lnTo>
                  <a:pt x="503" y="825"/>
                </a:lnTo>
                <a:lnTo>
                  <a:pt x="501" y="827"/>
                </a:lnTo>
                <a:lnTo>
                  <a:pt x="501" y="831"/>
                </a:lnTo>
                <a:lnTo>
                  <a:pt x="501" y="834"/>
                </a:lnTo>
                <a:lnTo>
                  <a:pt x="499" y="838"/>
                </a:lnTo>
                <a:lnTo>
                  <a:pt x="499" y="841"/>
                </a:lnTo>
                <a:lnTo>
                  <a:pt x="499" y="847"/>
                </a:lnTo>
                <a:lnTo>
                  <a:pt x="499" y="852"/>
                </a:lnTo>
                <a:lnTo>
                  <a:pt x="499" y="866"/>
                </a:lnTo>
                <a:lnTo>
                  <a:pt x="499" y="880"/>
                </a:lnTo>
                <a:lnTo>
                  <a:pt x="497" y="896"/>
                </a:lnTo>
                <a:lnTo>
                  <a:pt x="497" y="915"/>
                </a:lnTo>
                <a:lnTo>
                  <a:pt x="497" y="926"/>
                </a:lnTo>
                <a:lnTo>
                  <a:pt x="497" y="937"/>
                </a:lnTo>
                <a:lnTo>
                  <a:pt x="497" y="947"/>
                </a:lnTo>
                <a:lnTo>
                  <a:pt x="497" y="960"/>
                </a:lnTo>
                <a:lnTo>
                  <a:pt x="497" y="970"/>
                </a:lnTo>
                <a:lnTo>
                  <a:pt x="497" y="981"/>
                </a:lnTo>
                <a:lnTo>
                  <a:pt x="497" y="982"/>
                </a:lnTo>
                <a:lnTo>
                  <a:pt x="496" y="986"/>
                </a:lnTo>
                <a:lnTo>
                  <a:pt x="496" y="988"/>
                </a:lnTo>
                <a:lnTo>
                  <a:pt x="496" y="990"/>
                </a:lnTo>
                <a:lnTo>
                  <a:pt x="496" y="997"/>
                </a:lnTo>
                <a:lnTo>
                  <a:pt x="496" y="1000"/>
                </a:lnTo>
                <a:lnTo>
                  <a:pt x="496" y="1004"/>
                </a:lnTo>
                <a:lnTo>
                  <a:pt x="494" y="1007"/>
                </a:lnTo>
                <a:lnTo>
                  <a:pt x="492" y="1012"/>
                </a:lnTo>
                <a:lnTo>
                  <a:pt x="492" y="1014"/>
                </a:lnTo>
                <a:lnTo>
                  <a:pt x="490" y="1016"/>
                </a:lnTo>
                <a:lnTo>
                  <a:pt x="489" y="1018"/>
                </a:lnTo>
                <a:lnTo>
                  <a:pt x="485" y="1025"/>
                </a:lnTo>
                <a:lnTo>
                  <a:pt x="480" y="1035"/>
                </a:lnTo>
                <a:lnTo>
                  <a:pt x="473" y="1048"/>
                </a:lnTo>
                <a:lnTo>
                  <a:pt x="466" y="1058"/>
                </a:lnTo>
                <a:lnTo>
                  <a:pt x="466" y="1062"/>
                </a:lnTo>
                <a:lnTo>
                  <a:pt x="460" y="1069"/>
                </a:lnTo>
                <a:lnTo>
                  <a:pt x="460" y="1072"/>
                </a:lnTo>
                <a:lnTo>
                  <a:pt x="459" y="1076"/>
                </a:lnTo>
                <a:lnTo>
                  <a:pt x="457" y="1080"/>
                </a:lnTo>
                <a:lnTo>
                  <a:pt x="455" y="1083"/>
                </a:lnTo>
                <a:lnTo>
                  <a:pt x="453" y="1087"/>
                </a:lnTo>
                <a:lnTo>
                  <a:pt x="453" y="1090"/>
                </a:lnTo>
                <a:lnTo>
                  <a:pt x="453" y="1094"/>
                </a:lnTo>
                <a:lnTo>
                  <a:pt x="453" y="1095"/>
                </a:lnTo>
                <a:lnTo>
                  <a:pt x="453" y="1097"/>
                </a:lnTo>
                <a:lnTo>
                  <a:pt x="452" y="1101"/>
                </a:lnTo>
                <a:lnTo>
                  <a:pt x="452" y="1104"/>
                </a:lnTo>
                <a:lnTo>
                  <a:pt x="450" y="1111"/>
                </a:lnTo>
                <a:lnTo>
                  <a:pt x="450" y="1113"/>
                </a:lnTo>
                <a:lnTo>
                  <a:pt x="450" y="1117"/>
                </a:lnTo>
                <a:lnTo>
                  <a:pt x="450" y="1120"/>
                </a:lnTo>
                <a:lnTo>
                  <a:pt x="448" y="1122"/>
                </a:lnTo>
                <a:lnTo>
                  <a:pt x="448" y="1125"/>
                </a:lnTo>
                <a:lnTo>
                  <a:pt x="448" y="1132"/>
                </a:lnTo>
                <a:lnTo>
                  <a:pt x="448" y="1141"/>
                </a:lnTo>
                <a:lnTo>
                  <a:pt x="448" y="1148"/>
                </a:lnTo>
                <a:lnTo>
                  <a:pt x="448" y="1155"/>
                </a:lnTo>
                <a:lnTo>
                  <a:pt x="448" y="1168"/>
                </a:lnTo>
                <a:lnTo>
                  <a:pt x="448" y="1182"/>
                </a:lnTo>
                <a:lnTo>
                  <a:pt x="446" y="1198"/>
                </a:lnTo>
                <a:lnTo>
                  <a:pt x="446" y="1210"/>
                </a:lnTo>
                <a:lnTo>
                  <a:pt x="446" y="1212"/>
                </a:lnTo>
                <a:lnTo>
                  <a:pt x="446" y="1224"/>
                </a:lnTo>
                <a:lnTo>
                  <a:pt x="446" y="1226"/>
                </a:lnTo>
                <a:lnTo>
                  <a:pt x="446" y="1238"/>
                </a:lnTo>
                <a:lnTo>
                  <a:pt x="446" y="1245"/>
                </a:lnTo>
                <a:lnTo>
                  <a:pt x="446" y="1251"/>
                </a:lnTo>
                <a:lnTo>
                  <a:pt x="446" y="1252"/>
                </a:lnTo>
                <a:lnTo>
                  <a:pt x="446" y="1254"/>
                </a:lnTo>
                <a:lnTo>
                  <a:pt x="446" y="1260"/>
                </a:lnTo>
                <a:lnTo>
                  <a:pt x="444" y="1263"/>
                </a:lnTo>
                <a:lnTo>
                  <a:pt x="444" y="1265"/>
                </a:lnTo>
                <a:lnTo>
                  <a:pt x="444" y="1267"/>
                </a:lnTo>
                <a:lnTo>
                  <a:pt x="444" y="1268"/>
                </a:lnTo>
                <a:lnTo>
                  <a:pt x="444" y="1268"/>
                </a:lnTo>
                <a:lnTo>
                  <a:pt x="444" y="1270"/>
                </a:lnTo>
                <a:lnTo>
                  <a:pt x="444" y="1275"/>
                </a:lnTo>
                <a:lnTo>
                  <a:pt x="446" y="1282"/>
                </a:lnTo>
                <a:lnTo>
                  <a:pt x="448" y="1302"/>
                </a:lnTo>
                <a:lnTo>
                  <a:pt x="450" y="1320"/>
                </a:lnTo>
                <a:lnTo>
                  <a:pt x="450" y="1321"/>
                </a:lnTo>
                <a:lnTo>
                  <a:pt x="443" y="1323"/>
                </a:lnTo>
                <a:lnTo>
                  <a:pt x="432" y="1323"/>
                </a:lnTo>
                <a:lnTo>
                  <a:pt x="420" y="1323"/>
                </a:lnTo>
                <a:lnTo>
                  <a:pt x="409" y="1323"/>
                </a:lnTo>
                <a:lnTo>
                  <a:pt x="397" y="1325"/>
                </a:lnTo>
                <a:lnTo>
                  <a:pt x="388" y="1325"/>
                </a:lnTo>
                <a:lnTo>
                  <a:pt x="384" y="1325"/>
                </a:lnTo>
                <a:lnTo>
                  <a:pt x="372" y="1325"/>
                </a:lnTo>
                <a:lnTo>
                  <a:pt x="370" y="1325"/>
                </a:lnTo>
                <a:lnTo>
                  <a:pt x="362" y="1325"/>
                </a:lnTo>
                <a:lnTo>
                  <a:pt x="358" y="1325"/>
                </a:lnTo>
                <a:lnTo>
                  <a:pt x="349" y="1325"/>
                </a:lnTo>
                <a:lnTo>
                  <a:pt x="337" y="1327"/>
                </a:lnTo>
                <a:lnTo>
                  <a:pt x="326" y="1327"/>
                </a:lnTo>
                <a:lnTo>
                  <a:pt x="326" y="1327"/>
                </a:lnTo>
                <a:lnTo>
                  <a:pt x="319" y="1327"/>
                </a:lnTo>
                <a:lnTo>
                  <a:pt x="314" y="1327"/>
                </a:lnTo>
                <a:lnTo>
                  <a:pt x="303" y="1327"/>
                </a:lnTo>
                <a:lnTo>
                  <a:pt x="302" y="1327"/>
                </a:lnTo>
                <a:lnTo>
                  <a:pt x="291" y="1327"/>
                </a:lnTo>
                <a:lnTo>
                  <a:pt x="289" y="1327"/>
                </a:lnTo>
                <a:lnTo>
                  <a:pt x="279" y="1328"/>
                </a:lnTo>
                <a:lnTo>
                  <a:pt x="266" y="1328"/>
                </a:lnTo>
                <a:lnTo>
                  <a:pt x="252" y="1328"/>
                </a:lnTo>
                <a:lnTo>
                  <a:pt x="242" y="1328"/>
                </a:lnTo>
                <a:lnTo>
                  <a:pt x="233" y="1328"/>
                </a:lnTo>
                <a:lnTo>
                  <a:pt x="229" y="1330"/>
                </a:lnTo>
                <a:lnTo>
                  <a:pt x="227" y="1330"/>
                </a:lnTo>
                <a:lnTo>
                  <a:pt x="217" y="1330"/>
                </a:lnTo>
                <a:lnTo>
                  <a:pt x="206" y="1330"/>
                </a:lnTo>
                <a:lnTo>
                  <a:pt x="203" y="1330"/>
                </a:lnTo>
                <a:lnTo>
                  <a:pt x="196" y="1330"/>
                </a:lnTo>
                <a:lnTo>
                  <a:pt x="190" y="1330"/>
                </a:lnTo>
                <a:lnTo>
                  <a:pt x="185" y="1330"/>
                </a:lnTo>
                <a:lnTo>
                  <a:pt x="178" y="1332"/>
                </a:lnTo>
                <a:lnTo>
                  <a:pt x="173" y="1332"/>
                </a:lnTo>
                <a:lnTo>
                  <a:pt x="166" y="1332"/>
                </a:lnTo>
                <a:lnTo>
                  <a:pt x="162" y="1332"/>
                </a:lnTo>
                <a:lnTo>
                  <a:pt x="155" y="1332"/>
                </a:lnTo>
                <a:lnTo>
                  <a:pt x="152" y="1332"/>
                </a:lnTo>
                <a:lnTo>
                  <a:pt x="143" y="1332"/>
                </a:lnTo>
                <a:lnTo>
                  <a:pt x="141" y="1332"/>
                </a:lnTo>
                <a:lnTo>
                  <a:pt x="130" y="1332"/>
                </a:lnTo>
                <a:lnTo>
                  <a:pt x="129" y="1334"/>
                </a:lnTo>
                <a:lnTo>
                  <a:pt x="118" y="1334"/>
                </a:lnTo>
                <a:lnTo>
                  <a:pt x="109" y="1334"/>
                </a:lnTo>
                <a:lnTo>
                  <a:pt x="107" y="1334"/>
                </a:lnTo>
                <a:lnTo>
                  <a:pt x="100" y="1334"/>
                </a:lnTo>
                <a:lnTo>
                  <a:pt x="93" y="1334"/>
                </a:lnTo>
                <a:lnTo>
                  <a:pt x="77" y="1334"/>
                </a:lnTo>
                <a:lnTo>
                  <a:pt x="63" y="1335"/>
                </a:lnTo>
                <a:lnTo>
                  <a:pt x="63" y="1323"/>
                </a:lnTo>
                <a:lnTo>
                  <a:pt x="62" y="1311"/>
                </a:lnTo>
                <a:lnTo>
                  <a:pt x="62" y="1311"/>
                </a:lnTo>
                <a:lnTo>
                  <a:pt x="60" y="1302"/>
                </a:lnTo>
                <a:lnTo>
                  <a:pt x="60" y="1300"/>
                </a:lnTo>
                <a:lnTo>
                  <a:pt x="58" y="1290"/>
                </a:lnTo>
                <a:lnTo>
                  <a:pt x="58" y="1288"/>
                </a:lnTo>
                <a:lnTo>
                  <a:pt x="58" y="1277"/>
                </a:lnTo>
                <a:lnTo>
                  <a:pt x="56" y="1275"/>
                </a:lnTo>
                <a:lnTo>
                  <a:pt x="56" y="1268"/>
                </a:lnTo>
                <a:lnTo>
                  <a:pt x="56" y="1265"/>
                </a:lnTo>
                <a:lnTo>
                  <a:pt x="55" y="1256"/>
                </a:lnTo>
                <a:lnTo>
                  <a:pt x="55" y="1252"/>
                </a:lnTo>
                <a:lnTo>
                  <a:pt x="53" y="1240"/>
                </a:lnTo>
                <a:lnTo>
                  <a:pt x="53" y="1231"/>
                </a:lnTo>
                <a:lnTo>
                  <a:pt x="51" y="1215"/>
                </a:lnTo>
                <a:lnTo>
                  <a:pt x="49" y="1210"/>
                </a:lnTo>
                <a:lnTo>
                  <a:pt x="49" y="1208"/>
                </a:lnTo>
                <a:lnTo>
                  <a:pt x="49" y="1201"/>
                </a:lnTo>
                <a:lnTo>
                  <a:pt x="47" y="1191"/>
                </a:lnTo>
                <a:lnTo>
                  <a:pt x="47" y="1189"/>
                </a:lnTo>
                <a:lnTo>
                  <a:pt x="46" y="1182"/>
                </a:lnTo>
                <a:lnTo>
                  <a:pt x="46" y="1171"/>
                </a:lnTo>
                <a:lnTo>
                  <a:pt x="44" y="1162"/>
                </a:lnTo>
                <a:lnTo>
                  <a:pt x="44" y="1157"/>
                </a:lnTo>
                <a:lnTo>
                  <a:pt x="44" y="1148"/>
                </a:lnTo>
                <a:lnTo>
                  <a:pt x="42" y="1143"/>
                </a:lnTo>
                <a:lnTo>
                  <a:pt x="42" y="1138"/>
                </a:lnTo>
                <a:lnTo>
                  <a:pt x="42" y="1132"/>
                </a:lnTo>
                <a:lnTo>
                  <a:pt x="40" y="1124"/>
                </a:lnTo>
                <a:lnTo>
                  <a:pt x="40" y="1118"/>
                </a:lnTo>
                <a:lnTo>
                  <a:pt x="40" y="1111"/>
                </a:lnTo>
                <a:lnTo>
                  <a:pt x="39" y="1104"/>
                </a:lnTo>
                <a:lnTo>
                  <a:pt x="39" y="1099"/>
                </a:lnTo>
                <a:lnTo>
                  <a:pt x="39" y="1099"/>
                </a:lnTo>
                <a:lnTo>
                  <a:pt x="39" y="1094"/>
                </a:lnTo>
                <a:lnTo>
                  <a:pt x="39" y="1092"/>
                </a:lnTo>
                <a:lnTo>
                  <a:pt x="37" y="1090"/>
                </a:lnTo>
                <a:lnTo>
                  <a:pt x="37" y="1087"/>
                </a:lnTo>
                <a:lnTo>
                  <a:pt x="37" y="1085"/>
                </a:lnTo>
                <a:lnTo>
                  <a:pt x="37" y="1083"/>
                </a:lnTo>
                <a:lnTo>
                  <a:pt x="35" y="1078"/>
                </a:lnTo>
                <a:lnTo>
                  <a:pt x="35" y="1071"/>
                </a:lnTo>
                <a:lnTo>
                  <a:pt x="35" y="1069"/>
                </a:lnTo>
                <a:lnTo>
                  <a:pt x="35" y="1067"/>
                </a:lnTo>
                <a:lnTo>
                  <a:pt x="35" y="1065"/>
                </a:lnTo>
                <a:lnTo>
                  <a:pt x="35" y="1064"/>
                </a:lnTo>
                <a:lnTo>
                  <a:pt x="35" y="1060"/>
                </a:lnTo>
                <a:lnTo>
                  <a:pt x="35" y="1058"/>
                </a:lnTo>
                <a:lnTo>
                  <a:pt x="33" y="1057"/>
                </a:lnTo>
                <a:lnTo>
                  <a:pt x="33" y="1055"/>
                </a:lnTo>
                <a:lnTo>
                  <a:pt x="33" y="1051"/>
                </a:lnTo>
                <a:lnTo>
                  <a:pt x="33" y="1046"/>
                </a:lnTo>
                <a:lnTo>
                  <a:pt x="33" y="1044"/>
                </a:lnTo>
                <a:lnTo>
                  <a:pt x="32" y="1032"/>
                </a:lnTo>
                <a:lnTo>
                  <a:pt x="30" y="1020"/>
                </a:lnTo>
                <a:lnTo>
                  <a:pt x="30" y="1009"/>
                </a:lnTo>
                <a:lnTo>
                  <a:pt x="26" y="988"/>
                </a:lnTo>
                <a:lnTo>
                  <a:pt x="26" y="982"/>
                </a:lnTo>
                <a:lnTo>
                  <a:pt x="25" y="972"/>
                </a:lnTo>
                <a:lnTo>
                  <a:pt x="25" y="961"/>
                </a:lnTo>
                <a:lnTo>
                  <a:pt x="23" y="949"/>
                </a:lnTo>
                <a:lnTo>
                  <a:pt x="21" y="938"/>
                </a:lnTo>
                <a:lnTo>
                  <a:pt x="21" y="937"/>
                </a:lnTo>
                <a:lnTo>
                  <a:pt x="19" y="928"/>
                </a:lnTo>
                <a:lnTo>
                  <a:pt x="19" y="926"/>
                </a:lnTo>
                <a:lnTo>
                  <a:pt x="19" y="915"/>
                </a:lnTo>
                <a:lnTo>
                  <a:pt x="19" y="912"/>
                </a:lnTo>
                <a:lnTo>
                  <a:pt x="17" y="903"/>
                </a:lnTo>
                <a:lnTo>
                  <a:pt x="16" y="891"/>
                </a:lnTo>
                <a:lnTo>
                  <a:pt x="16" y="882"/>
                </a:lnTo>
                <a:lnTo>
                  <a:pt x="14" y="871"/>
                </a:lnTo>
                <a:lnTo>
                  <a:pt x="14" y="870"/>
                </a:lnTo>
                <a:lnTo>
                  <a:pt x="12" y="864"/>
                </a:lnTo>
                <a:lnTo>
                  <a:pt x="12" y="859"/>
                </a:lnTo>
                <a:lnTo>
                  <a:pt x="12" y="857"/>
                </a:lnTo>
                <a:lnTo>
                  <a:pt x="10" y="847"/>
                </a:lnTo>
                <a:lnTo>
                  <a:pt x="10" y="845"/>
                </a:lnTo>
                <a:lnTo>
                  <a:pt x="10" y="836"/>
                </a:lnTo>
                <a:lnTo>
                  <a:pt x="9" y="831"/>
                </a:lnTo>
                <a:lnTo>
                  <a:pt x="9" y="820"/>
                </a:lnTo>
                <a:lnTo>
                  <a:pt x="9" y="818"/>
                </a:lnTo>
                <a:lnTo>
                  <a:pt x="7" y="808"/>
                </a:lnTo>
                <a:lnTo>
                  <a:pt x="5" y="795"/>
                </a:lnTo>
                <a:lnTo>
                  <a:pt x="3" y="780"/>
                </a:lnTo>
                <a:lnTo>
                  <a:pt x="3" y="769"/>
                </a:lnTo>
                <a:lnTo>
                  <a:pt x="3" y="767"/>
                </a:lnTo>
                <a:lnTo>
                  <a:pt x="2" y="758"/>
                </a:lnTo>
                <a:lnTo>
                  <a:pt x="2" y="757"/>
                </a:lnTo>
                <a:lnTo>
                  <a:pt x="0" y="748"/>
                </a:lnTo>
                <a:lnTo>
                  <a:pt x="0" y="746"/>
                </a:lnTo>
                <a:lnTo>
                  <a:pt x="0" y="744"/>
                </a:lnTo>
                <a:lnTo>
                  <a:pt x="0" y="742"/>
                </a:lnTo>
                <a:lnTo>
                  <a:pt x="0" y="739"/>
                </a:lnTo>
                <a:lnTo>
                  <a:pt x="0" y="735"/>
                </a:lnTo>
                <a:lnTo>
                  <a:pt x="0" y="734"/>
                </a:lnTo>
                <a:lnTo>
                  <a:pt x="0" y="732"/>
                </a:lnTo>
                <a:lnTo>
                  <a:pt x="0" y="730"/>
                </a:lnTo>
                <a:lnTo>
                  <a:pt x="2" y="728"/>
                </a:lnTo>
                <a:lnTo>
                  <a:pt x="2" y="725"/>
                </a:lnTo>
                <a:lnTo>
                  <a:pt x="3" y="723"/>
                </a:lnTo>
                <a:lnTo>
                  <a:pt x="3" y="721"/>
                </a:lnTo>
                <a:lnTo>
                  <a:pt x="5" y="720"/>
                </a:lnTo>
                <a:lnTo>
                  <a:pt x="7" y="712"/>
                </a:lnTo>
                <a:lnTo>
                  <a:pt x="10" y="702"/>
                </a:lnTo>
                <a:lnTo>
                  <a:pt x="12" y="697"/>
                </a:lnTo>
                <a:lnTo>
                  <a:pt x="12" y="693"/>
                </a:lnTo>
                <a:lnTo>
                  <a:pt x="14" y="691"/>
                </a:lnTo>
                <a:lnTo>
                  <a:pt x="19" y="675"/>
                </a:lnTo>
                <a:lnTo>
                  <a:pt x="23" y="658"/>
                </a:lnTo>
                <a:lnTo>
                  <a:pt x="26" y="647"/>
                </a:lnTo>
                <a:lnTo>
                  <a:pt x="30" y="637"/>
                </a:lnTo>
                <a:lnTo>
                  <a:pt x="30" y="635"/>
                </a:lnTo>
                <a:lnTo>
                  <a:pt x="32" y="628"/>
                </a:lnTo>
                <a:lnTo>
                  <a:pt x="32" y="626"/>
                </a:lnTo>
                <a:lnTo>
                  <a:pt x="32" y="624"/>
                </a:lnTo>
                <a:lnTo>
                  <a:pt x="35" y="617"/>
                </a:lnTo>
                <a:lnTo>
                  <a:pt x="35" y="614"/>
                </a:lnTo>
                <a:lnTo>
                  <a:pt x="39" y="607"/>
                </a:lnTo>
                <a:lnTo>
                  <a:pt x="39" y="601"/>
                </a:lnTo>
                <a:lnTo>
                  <a:pt x="40" y="596"/>
                </a:lnTo>
                <a:lnTo>
                  <a:pt x="42" y="592"/>
                </a:lnTo>
                <a:lnTo>
                  <a:pt x="44" y="587"/>
                </a:lnTo>
                <a:lnTo>
                  <a:pt x="46" y="582"/>
                </a:lnTo>
                <a:lnTo>
                  <a:pt x="47" y="577"/>
                </a:lnTo>
                <a:lnTo>
                  <a:pt x="49" y="570"/>
                </a:lnTo>
                <a:lnTo>
                  <a:pt x="51" y="566"/>
                </a:lnTo>
                <a:lnTo>
                  <a:pt x="51" y="564"/>
                </a:lnTo>
                <a:lnTo>
                  <a:pt x="53" y="561"/>
                </a:lnTo>
                <a:lnTo>
                  <a:pt x="53" y="559"/>
                </a:lnTo>
                <a:lnTo>
                  <a:pt x="53" y="555"/>
                </a:lnTo>
                <a:lnTo>
                  <a:pt x="53" y="552"/>
                </a:lnTo>
                <a:lnTo>
                  <a:pt x="55" y="550"/>
                </a:lnTo>
                <a:lnTo>
                  <a:pt x="55" y="547"/>
                </a:lnTo>
                <a:lnTo>
                  <a:pt x="55" y="545"/>
                </a:lnTo>
                <a:lnTo>
                  <a:pt x="55" y="538"/>
                </a:lnTo>
                <a:lnTo>
                  <a:pt x="55" y="536"/>
                </a:lnTo>
                <a:lnTo>
                  <a:pt x="55" y="534"/>
                </a:lnTo>
                <a:lnTo>
                  <a:pt x="55" y="532"/>
                </a:lnTo>
                <a:lnTo>
                  <a:pt x="55" y="531"/>
                </a:lnTo>
                <a:lnTo>
                  <a:pt x="56" y="529"/>
                </a:lnTo>
                <a:lnTo>
                  <a:pt x="56" y="527"/>
                </a:lnTo>
                <a:lnTo>
                  <a:pt x="56" y="524"/>
                </a:lnTo>
                <a:lnTo>
                  <a:pt x="55" y="520"/>
                </a:lnTo>
                <a:lnTo>
                  <a:pt x="55" y="517"/>
                </a:lnTo>
                <a:lnTo>
                  <a:pt x="55" y="515"/>
                </a:lnTo>
                <a:lnTo>
                  <a:pt x="55" y="510"/>
                </a:lnTo>
                <a:lnTo>
                  <a:pt x="53" y="504"/>
                </a:lnTo>
                <a:lnTo>
                  <a:pt x="51" y="501"/>
                </a:lnTo>
                <a:lnTo>
                  <a:pt x="51" y="499"/>
                </a:lnTo>
                <a:lnTo>
                  <a:pt x="49" y="485"/>
                </a:lnTo>
                <a:lnTo>
                  <a:pt x="47" y="481"/>
                </a:lnTo>
                <a:lnTo>
                  <a:pt x="47" y="472"/>
                </a:lnTo>
                <a:lnTo>
                  <a:pt x="46" y="460"/>
                </a:lnTo>
                <a:lnTo>
                  <a:pt x="44" y="451"/>
                </a:lnTo>
                <a:lnTo>
                  <a:pt x="44" y="446"/>
                </a:lnTo>
                <a:lnTo>
                  <a:pt x="42" y="432"/>
                </a:lnTo>
                <a:lnTo>
                  <a:pt x="40" y="428"/>
                </a:lnTo>
                <a:lnTo>
                  <a:pt x="39" y="414"/>
                </a:lnTo>
                <a:lnTo>
                  <a:pt x="39" y="411"/>
                </a:lnTo>
                <a:lnTo>
                  <a:pt x="39" y="409"/>
                </a:lnTo>
                <a:lnTo>
                  <a:pt x="39" y="407"/>
                </a:lnTo>
                <a:lnTo>
                  <a:pt x="37" y="405"/>
                </a:lnTo>
                <a:lnTo>
                  <a:pt x="39" y="404"/>
                </a:lnTo>
                <a:lnTo>
                  <a:pt x="40" y="404"/>
                </a:lnTo>
                <a:lnTo>
                  <a:pt x="42" y="402"/>
                </a:lnTo>
                <a:lnTo>
                  <a:pt x="46" y="400"/>
                </a:lnTo>
                <a:lnTo>
                  <a:pt x="49" y="398"/>
                </a:lnTo>
                <a:lnTo>
                  <a:pt x="51" y="398"/>
                </a:lnTo>
                <a:lnTo>
                  <a:pt x="55" y="397"/>
                </a:lnTo>
                <a:lnTo>
                  <a:pt x="58" y="395"/>
                </a:lnTo>
                <a:lnTo>
                  <a:pt x="62" y="393"/>
                </a:lnTo>
                <a:lnTo>
                  <a:pt x="63" y="393"/>
                </a:lnTo>
                <a:lnTo>
                  <a:pt x="65" y="393"/>
                </a:lnTo>
                <a:lnTo>
                  <a:pt x="67" y="393"/>
                </a:lnTo>
                <a:lnTo>
                  <a:pt x="69" y="391"/>
                </a:lnTo>
                <a:lnTo>
                  <a:pt x="70" y="391"/>
                </a:lnTo>
                <a:lnTo>
                  <a:pt x="70" y="390"/>
                </a:lnTo>
                <a:lnTo>
                  <a:pt x="72" y="386"/>
                </a:lnTo>
                <a:lnTo>
                  <a:pt x="74" y="382"/>
                </a:lnTo>
                <a:lnTo>
                  <a:pt x="74" y="381"/>
                </a:lnTo>
                <a:lnTo>
                  <a:pt x="76" y="381"/>
                </a:lnTo>
                <a:lnTo>
                  <a:pt x="76" y="379"/>
                </a:lnTo>
                <a:lnTo>
                  <a:pt x="76" y="377"/>
                </a:lnTo>
                <a:lnTo>
                  <a:pt x="77" y="374"/>
                </a:lnTo>
                <a:lnTo>
                  <a:pt x="77" y="372"/>
                </a:lnTo>
                <a:lnTo>
                  <a:pt x="81" y="367"/>
                </a:lnTo>
                <a:lnTo>
                  <a:pt x="81" y="365"/>
                </a:lnTo>
                <a:lnTo>
                  <a:pt x="83" y="363"/>
                </a:lnTo>
                <a:lnTo>
                  <a:pt x="86" y="361"/>
                </a:lnTo>
                <a:lnTo>
                  <a:pt x="88" y="360"/>
                </a:lnTo>
                <a:lnTo>
                  <a:pt x="90" y="358"/>
                </a:lnTo>
                <a:lnTo>
                  <a:pt x="92" y="356"/>
                </a:lnTo>
                <a:lnTo>
                  <a:pt x="92" y="354"/>
                </a:lnTo>
                <a:lnTo>
                  <a:pt x="93" y="354"/>
                </a:lnTo>
                <a:lnTo>
                  <a:pt x="95" y="354"/>
                </a:lnTo>
                <a:lnTo>
                  <a:pt x="97" y="352"/>
                </a:lnTo>
                <a:lnTo>
                  <a:pt x="99" y="351"/>
                </a:lnTo>
                <a:lnTo>
                  <a:pt x="99" y="349"/>
                </a:lnTo>
                <a:lnTo>
                  <a:pt x="99" y="347"/>
                </a:lnTo>
                <a:lnTo>
                  <a:pt x="99" y="345"/>
                </a:lnTo>
                <a:lnTo>
                  <a:pt x="100" y="344"/>
                </a:lnTo>
                <a:lnTo>
                  <a:pt x="100" y="342"/>
                </a:lnTo>
                <a:lnTo>
                  <a:pt x="100" y="340"/>
                </a:lnTo>
                <a:lnTo>
                  <a:pt x="100" y="338"/>
                </a:lnTo>
                <a:lnTo>
                  <a:pt x="100" y="338"/>
                </a:lnTo>
                <a:lnTo>
                  <a:pt x="102" y="337"/>
                </a:lnTo>
                <a:lnTo>
                  <a:pt x="102" y="335"/>
                </a:lnTo>
                <a:lnTo>
                  <a:pt x="102" y="333"/>
                </a:lnTo>
                <a:lnTo>
                  <a:pt x="102" y="331"/>
                </a:lnTo>
                <a:lnTo>
                  <a:pt x="102" y="330"/>
                </a:lnTo>
                <a:lnTo>
                  <a:pt x="102" y="328"/>
                </a:lnTo>
                <a:lnTo>
                  <a:pt x="104" y="326"/>
                </a:lnTo>
                <a:lnTo>
                  <a:pt x="104" y="324"/>
                </a:lnTo>
                <a:lnTo>
                  <a:pt x="104" y="322"/>
                </a:lnTo>
                <a:lnTo>
                  <a:pt x="104" y="321"/>
                </a:lnTo>
                <a:lnTo>
                  <a:pt x="102" y="319"/>
                </a:lnTo>
                <a:lnTo>
                  <a:pt x="100" y="319"/>
                </a:lnTo>
                <a:lnTo>
                  <a:pt x="100" y="317"/>
                </a:lnTo>
                <a:lnTo>
                  <a:pt x="99" y="317"/>
                </a:lnTo>
                <a:lnTo>
                  <a:pt x="99" y="315"/>
                </a:lnTo>
                <a:lnTo>
                  <a:pt x="97" y="315"/>
                </a:lnTo>
                <a:lnTo>
                  <a:pt x="97" y="314"/>
                </a:lnTo>
                <a:lnTo>
                  <a:pt x="95" y="312"/>
                </a:lnTo>
                <a:lnTo>
                  <a:pt x="93" y="310"/>
                </a:lnTo>
                <a:lnTo>
                  <a:pt x="92" y="308"/>
                </a:lnTo>
                <a:lnTo>
                  <a:pt x="90" y="307"/>
                </a:lnTo>
                <a:lnTo>
                  <a:pt x="90" y="305"/>
                </a:lnTo>
                <a:lnTo>
                  <a:pt x="88" y="303"/>
                </a:lnTo>
                <a:lnTo>
                  <a:pt x="90" y="303"/>
                </a:lnTo>
                <a:lnTo>
                  <a:pt x="90" y="301"/>
                </a:lnTo>
                <a:lnTo>
                  <a:pt x="88" y="300"/>
                </a:lnTo>
                <a:lnTo>
                  <a:pt x="88" y="298"/>
                </a:lnTo>
                <a:lnTo>
                  <a:pt x="90" y="298"/>
                </a:lnTo>
                <a:lnTo>
                  <a:pt x="90" y="296"/>
                </a:lnTo>
                <a:lnTo>
                  <a:pt x="90" y="296"/>
                </a:lnTo>
                <a:lnTo>
                  <a:pt x="88" y="296"/>
                </a:lnTo>
                <a:lnTo>
                  <a:pt x="88" y="294"/>
                </a:lnTo>
                <a:lnTo>
                  <a:pt x="88" y="292"/>
                </a:lnTo>
                <a:lnTo>
                  <a:pt x="86" y="291"/>
                </a:lnTo>
                <a:lnTo>
                  <a:pt x="86" y="289"/>
                </a:lnTo>
                <a:lnTo>
                  <a:pt x="85" y="289"/>
                </a:lnTo>
                <a:lnTo>
                  <a:pt x="85" y="287"/>
                </a:lnTo>
                <a:lnTo>
                  <a:pt x="83" y="285"/>
                </a:lnTo>
                <a:lnTo>
                  <a:pt x="83" y="284"/>
                </a:lnTo>
                <a:lnTo>
                  <a:pt x="83" y="282"/>
                </a:lnTo>
                <a:lnTo>
                  <a:pt x="85" y="280"/>
                </a:lnTo>
                <a:lnTo>
                  <a:pt x="86" y="278"/>
                </a:lnTo>
                <a:lnTo>
                  <a:pt x="86" y="277"/>
                </a:lnTo>
                <a:lnTo>
                  <a:pt x="86" y="275"/>
                </a:lnTo>
                <a:lnTo>
                  <a:pt x="88" y="273"/>
                </a:lnTo>
                <a:lnTo>
                  <a:pt x="88" y="271"/>
                </a:lnTo>
                <a:lnTo>
                  <a:pt x="88" y="270"/>
                </a:lnTo>
                <a:lnTo>
                  <a:pt x="86" y="270"/>
                </a:lnTo>
                <a:lnTo>
                  <a:pt x="86" y="268"/>
                </a:lnTo>
                <a:lnTo>
                  <a:pt x="85" y="266"/>
                </a:lnTo>
                <a:lnTo>
                  <a:pt x="86" y="266"/>
                </a:lnTo>
                <a:lnTo>
                  <a:pt x="86" y="264"/>
                </a:lnTo>
                <a:lnTo>
                  <a:pt x="86" y="262"/>
                </a:lnTo>
                <a:lnTo>
                  <a:pt x="85" y="261"/>
                </a:lnTo>
                <a:lnTo>
                  <a:pt x="83" y="259"/>
                </a:lnTo>
                <a:lnTo>
                  <a:pt x="81" y="255"/>
                </a:lnTo>
                <a:lnTo>
                  <a:pt x="81" y="254"/>
                </a:lnTo>
                <a:lnTo>
                  <a:pt x="81" y="254"/>
                </a:lnTo>
                <a:lnTo>
                  <a:pt x="81" y="252"/>
                </a:lnTo>
                <a:lnTo>
                  <a:pt x="81" y="250"/>
                </a:lnTo>
                <a:lnTo>
                  <a:pt x="81" y="248"/>
                </a:lnTo>
                <a:lnTo>
                  <a:pt x="83" y="248"/>
                </a:lnTo>
                <a:lnTo>
                  <a:pt x="83" y="247"/>
                </a:lnTo>
                <a:lnTo>
                  <a:pt x="83" y="245"/>
                </a:lnTo>
                <a:lnTo>
                  <a:pt x="83" y="243"/>
                </a:lnTo>
                <a:lnTo>
                  <a:pt x="83" y="241"/>
                </a:lnTo>
                <a:lnTo>
                  <a:pt x="83" y="240"/>
                </a:lnTo>
                <a:lnTo>
                  <a:pt x="83" y="238"/>
                </a:lnTo>
                <a:lnTo>
                  <a:pt x="83" y="236"/>
                </a:lnTo>
                <a:lnTo>
                  <a:pt x="85" y="234"/>
                </a:lnTo>
                <a:lnTo>
                  <a:pt x="85" y="232"/>
                </a:lnTo>
                <a:lnTo>
                  <a:pt x="85" y="231"/>
                </a:lnTo>
                <a:lnTo>
                  <a:pt x="85" y="229"/>
                </a:lnTo>
                <a:lnTo>
                  <a:pt x="85" y="227"/>
                </a:lnTo>
                <a:lnTo>
                  <a:pt x="86" y="225"/>
                </a:lnTo>
                <a:lnTo>
                  <a:pt x="86" y="224"/>
                </a:lnTo>
                <a:lnTo>
                  <a:pt x="86" y="222"/>
                </a:lnTo>
                <a:lnTo>
                  <a:pt x="85" y="220"/>
                </a:lnTo>
                <a:lnTo>
                  <a:pt x="85" y="218"/>
                </a:lnTo>
                <a:lnTo>
                  <a:pt x="86" y="217"/>
                </a:lnTo>
                <a:lnTo>
                  <a:pt x="86" y="215"/>
                </a:lnTo>
                <a:lnTo>
                  <a:pt x="86" y="213"/>
                </a:lnTo>
                <a:lnTo>
                  <a:pt x="86" y="211"/>
                </a:lnTo>
                <a:lnTo>
                  <a:pt x="86" y="211"/>
                </a:lnTo>
                <a:lnTo>
                  <a:pt x="88" y="210"/>
                </a:lnTo>
                <a:lnTo>
                  <a:pt x="88" y="208"/>
                </a:lnTo>
                <a:lnTo>
                  <a:pt x="90" y="208"/>
                </a:lnTo>
                <a:lnTo>
                  <a:pt x="90" y="206"/>
                </a:lnTo>
                <a:lnTo>
                  <a:pt x="90" y="204"/>
                </a:lnTo>
                <a:lnTo>
                  <a:pt x="90" y="202"/>
                </a:lnTo>
                <a:lnTo>
                  <a:pt x="90" y="201"/>
                </a:lnTo>
                <a:lnTo>
                  <a:pt x="90" y="199"/>
                </a:lnTo>
                <a:lnTo>
                  <a:pt x="88" y="199"/>
                </a:lnTo>
                <a:lnTo>
                  <a:pt x="88" y="197"/>
                </a:lnTo>
                <a:lnTo>
                  <a:pt x="86" y="197"/>
                </a:lnTo>
                <a:lnTo>
                  <a:pt x="86" y="195"/>
                </a:lnTo>
                <a:lnTo>
                  <a:pt x="85" y="194"/>
                </a:lnTo>
                <a:lnTo>
                  <a:pt x="85" y="192"/>
                </a:lnTo>
                <a:lnTo>
                  <a:pt x="81" y="192"/>
                </a:lnTo>
                <a:lnTo>
                  <a:pt x="81" y="190"/>
                </a:lnTo>
                <a:lnTo>
                  <a:pt x="81" y="188"/>
                </a:lnTo>
                <a:lnTo>
                  <a:pt x="81" y="187"/>
                </a:lnTo>
                <a:lnTo>
                  <a:pt x="81" y="185"/>
                </a:lnTo>
                <a:lnTo>
                  <a:pt x="83" y="185"/>
                </a:lnTo>
                <a:lnTo>
                  <a:pt x="85" y="183"/>
                </a:lnTo>
                <a:lnTo>
                  <a:pt x="86" y="183"/>
                </a:lnTo>
                <a:lnTo>
                  <a:pt x="88" y="181"/>
                </a:lnTo>
                <a:lnTo>
                  <a:pt x="88" y="180"/>
                </a:lnTo>
                <a:lnTo>
                  <a:pt x="88" y="178"/>
                </a:lnTo>
                <a:lnTo>
                  <a:pt x="88" y="176"/>
                </a:lnTo>
                <a:lnTo>
                  <a:pt x="88" y="174"/>
                </a:lnTo>
                <a:lnTo>
                  <a:pt x="88" y="172"/>
                </a:lnTo>
                <a:lnTo>
                  <a:pt x="90" y="172"/>
                </a:lnTo>
                <a:lnTo>
                  <a:pt x="88" y="171"/>
                </a:lnTo>
                <a:lnTo>
                  <a:pt x="88" y="169"/>
                </a:lnTo>
                <a:lnTo>
                  <a:pt x="86" y="165"/>
                </a:lnTo>
                <a:lnTo>
                  <a:pt x="88" y="164"/>
                </a:lnTo>
                <a:lnTo>
                  <a:pt x="90" y="162"/>
                </a:lnTo>
                <a:lnTo>
                  <a:pt x="95" y="160"/>
                </a:lnTo>
                <a:lnTo>
                  <a:pt x="95" y="158"/>
                </a:lnTo>
                <a:lnTo>
                  <a:pt x="95" y="155"/>
                </a:lnTo>
                <a:lnTo>
                  <a:pt x="95" y="151"/>
                </a:lnTo>
                <a:lnTo>
                  <a:pt x="93" y="150"/>
                </a:lnTo>
                <a:lnTo>
                  <a:pt x="92" y="146"/>
                </a:lnTo>
                <a:lnTo>
                  <a:pt x="90" y="144"/>
                </a:lnTo>
                <a:lnTo>
                  <a:pt x="90" y="139"/>
                </a:lnTo>
                <a:lnTo>
                  <a:pt x="90" y="135"/>
                </a:lnTo>
                <a:lnTo>
                  <a:pt x="88" y="134"/>
                </a:lnTo>
                <a:lnTo>
                  <a:pt x="86" y="128"/>
                </a:lnTo>
                <a:lnTo>
                  <a:pt x="86" y="127"/>
                </a:lnTo>
                <a:lnTo>
                  <a:pt x="86" y="125"/>
                </a:lnTo>
                <a:lnTo>
                  <a:pt x="86" y="114"/>
                </a:lnTo>
                <a:lnTo>
                  <a:pt x="85" y="111"/>
                </a:lnTo>
                <a:lnTo>
                  <a:pt x="85" y="109"/>
                </a:lnTo>
                <a:lnTo>
                  <a:pt x="83" y="109"/>
                </a:lnTo>
                <a:lnTo>
                  <a:pt x="79" y="107"/>
                </a:lnTo>
                <a:lnTo>
                  <a:pt x="77" y="104"/>
                </a:lnTo>
                <a:lnTo>
                  <a:pt x="77" y="102"/>
                </a:lnTo>
                <a:lnTo>
                  <a:pt x="79" y="98"/>
                </a:lnTo>
                <a:lnTo>
                  <a:pt x="81" y="97"/>
                </a:lnTo>
                <a:lnTo>
                  <a:pt x="83" y="93"/>
                </a:lnTo>
                <a:lnTo>
                  <a:pt x="83" y="88"/>
                </a:lnTo>
                <a:lnTo>
                  <a:pt x="81" y="81"/>
                </a:lnTo>
                <a:lnTo>
                  <a:pt x="81" y="77"/>
                </a:lnTo>
                <a:lnTo>
                  <a:pt x="81" y="74"/>
                </a:lnTo>
                <a:lnTo>
                  <a:pt x="79" y="70"/>
                </a:lnTo>
                <a:lnTo>
                  <a:pt x="77" y="68"/>
                </a:lnTo>
                <a:lnTo>
                  <a:pt x="74" y="63"/>
                </a:lnTo>
                <a:lnTo>
                  <a:pt x="72" y="58"/>
                </a:lnTo>
                <a:lnTo>
                  <a:pt x="70" y="54"/>
                </a:lnTo>
                <a:lnTo>
                  <a:pt x="69" y="52"/>
                </a:lnTo>
                <a:lnTo>
                  <a:pt x="67" y="51"/>
                </a:lnTo>
                <a:lnTo>
                  <a:pt x="67" y="49"/>
                </a:lnTo>
                <a:lnTo>
                  <a:pt x="65" y="47"/>
                </a:lnTo>
                <a:lnTo>
                  <a:pt x="65" y="45"/>
                </a:lnTo>
                <a:lnTo>
                  <a:pt x="67" y="45"/>
                </a:lnTo>
                <a:lnTo>
                  <a:pt x="67" y="47"/>
                </a:lnTo>
                <a:lnTo>
                  <a:pt x="69" y="49"/>
                </a:lnTo>
                <a:lnTo>
                  <a:pt x="69" y="51"/>
                </a:lnTo>
                <a:lnTo>
                  <a:pt x="70" y="51"/>
                </a:lnTo>
                <a:lnTo>
                  <a:pt x="72" y="52"/>
                </a:lnTo>
                <a:lnTo>
                  <a:pt x="72" y="52"/>
                </a:lnTo>
                <a:lnTo>
                  <a:pt x="72" y="54"/>
                </a:lnTo>
                <a:lnTo>
                  <a:pt x="74" y="56"/>
                </a:lnTo>
                <a:lnTo>
                  <a:pt x="76" y="58"/>
                </a:lnTo>
                <a:lnTo>
                  <a:pt x="77" y="60"/>
                </a:lnTo>
                <a:lnTo>
                  <a:pt x="79" y="60"/>
                </a:lnTo>
                <a:lnTo>
                  <a:pt x="79" y="61"/>
                </a:lnTo>
                <a:lnTo>
                  <a:pt x="81" y="65"/>
                </a:lnTo>
                <a:lnTo>
                  <a:pt x="83" y="67"/>
                </a:lnTo>
                <a:lnTo>
                  <a:pt x="83" y="68"/>
                </a:lnTo>
                <a:lnTo>
                  <a:pt x="83" y="70"/>
                </a:lnTo>
                <a:lnTo>
                  <a:pt x="85" y="70"/>
                </a:lnTo>
                <a:lnTo>
                  <a:pt x="85" y="72"/>
                </a:lnTo>
                <a:lnTo>
                  <a:pt x="85" y="74"/>
                </a:lnTo>
                <a:lnTo>
                  <a:pt x="85" y="77"/>
                </a:lnTo>
                <a:lnTo>
                  <a:pt x="85" y="79"/>
                </a:lnTo>
                <a:lnTo>
                  <a:pt x="85" y="81"/>
                </a:lnTo>
                <a:lnTo>
                  <a:pt x="85" y="82"/>
                </a:lnTo>
                <a:lnTo>
                  <a:pt x="85" y="84"/>
                </a:lnTo>
                <a:lnTo>
                  <a:pt x="85" y="84"/>
                </a:lnTo>
                <a:lnTo>
                  <a:pt x="86" y="86"/>
                </a:lnTo>
                <a:lnTo>
                  <a:pt x="86" y="88"/>
                </a:lnTo>
                <a:lnTo>
                  <a:pt x="86" y="90"/>
                </a:lnTo>
                <a:lnTo>
                  <a:pt x="86" y="91"/>
                </a:lnTo>
                <a:lnTo>
                  <a:pt x="86" y="93"/>
                </a:lnTo>
                <a:lnTo>
                  <a:pt x="86" y="95"/>
                </a:lnTo>
                <a:lnTo>
                  <a:pt x="85" y="95"/>
                </a:lnTo>
                <a:lnTo>
                  <a:pt x="85" y="97"/>
                </a:lnTo>
                <a:lnTo>
                  <a:pt x="85" y="98"/>
                </a:lnTo>
                <a:lnTo>
                  <a:pt x="86" y="104"/>
                </a:lnTo>
                <a:lnTo>
                  <a:pt x="88" y="105"/>
                </a:lnTo>
                <a:lnTo>
                  <a:pt x="90" y="107"/>
                </a:lnTo>
                <a:lnTo>
                  <a:pt x="90" y="109"/>
                </a:lnTo>
                <a:lnTo>
                  <a:pt x="90" y="111"/>
                </a:lnTo>
                <a:lnTo>
                  <a:pt x="92" y="114"/>
                </a:lnTo>
                <a:lnTo>
                  <a:pt x="92" y="116"/>
                </a:lnTo>
                <a:lnTo>
                  <a:pt x="93" y="118"/>
                </a:lnTo>
                <a:lnTo>
                  <a:pt x="92" y="120"/>
                </a:lnTo>
                <a:lnTo>
                  <a:pt x="92" y="125"/>
                </a:lnTo>
                <a:lnTo>
                  <a:pt x="92" y="127"/>
                </a:lnTo>
                <a:lnTo>
                  <a:pt x="90" y="127"/>
                </a:lnTo>
                <a:lnTo>
                  <a:pt x="90" y="130"/>
                </a:lnTo>
                <a:lnTo>
                  <a:pt x="90" y="132"/>
                </a:lnTo>
                <a:lnTo>
                  <a:pt x="93" y="135"/>
                </a:lnTo>
                <a:lnTo>
                  <a:pt x="92" y="137"/>
                </a:lnTo>
                <a:lnTo>
                  <a:pt x="93" y="139"/>
                </a:lnTo>
                <a:lnTo>
                  <a:pt x="92" y="141"/>
                </a:lnTo>
                <a:lnTo>
                  <a:pt x="92" y="142"/>
                </a:lnTo>
                <a:lnTo>
                  <a:pt x="92" y="144"/>
                </a:lnTo>
                <a:lnTo>
                  <a:pt x="93" y="146"/>
                </a:lnTo>
                <a:lnTo>
                  <a:pt x="95" y="148"/>
                </a:lnTo>
                <a:lnTo>
                  <a:pt x="97" y="153"/>
                </a:lnTo>
                <a:lnTo>
                  <a:pt x="97" y="155"/>
                </a:lnTo>
                <a:lnTo>
                  <a:pt x="97" y="157"/>
                </a:lnTo>
                <a:lnTo>
                  <a:pt x="97" y="158"/>
                </a:lnTo>
                <a:lnTo>
                  <a:pt x="95" y="160"/>
                </a:lnTo>
                <a:lnTo>
                  <a:pt x="95" y="162"/>
                </a:lnTo>
                <a:lnTo>
                  <a:pt x="93" y="164"/>
                </a:lnTo>
                <a:lnTo>
                  <a:pt x="90" y="165"/>
                </a:lnTo>
                <a:lnTo>
                  <a:pt x="90" y="167"/>
                </a:lnTo>
                <a:lnTo>
                  <a:pt x="90" y="169"/>
                </a:lnTo>
                <a:lnTo>
                  <a:pt x="92" y="169"/>
                </a:lnTo>
                <a:lnTo>
                  <a:pt x="95" y="167"/>
                </a:lnTo>
                <a:lnTo>
                  <a:pt x="95" y="169"/>
                </a:lnTo>
                <a:lnTo>
                  <a:pt x="97" y="169"/>
                </a:lnTo>
                <a:lnTo>
                  <a:pt x="106" y="167"/>
                </a:lnTo>
                <a:lnTo>
                  <a:pt x="106" y="169"/>
                </a:lnTo>
                <a:lnTo>
                  <a:pt x="107" y="171"/>
                </a:lnTo>
                <a:lnTo>
                  <a:pt x="107" y="176"/>
                </a:lnTo>
                <a:lnTo>
                  <a:pt x="107" y="181"/>
                </a:lnTo>
                <a:lnTo>
                  <a:pt x="107" y="188"/>
                </a:lnTo>
                <a:lnTo>
                  <a:pt x="100" y="188"/>
                </a:lnTo>
                <a:lnTo>
                  <a:pt x="100" y="192"/>
                </a:lnTo>
                <a:lnTo>
                  <a:pt x="100" y="195"/>
                </a:lnTo>
                <a:lnTo>
                  <a:pt x="102" y="197"/>
                </a:lnTo>
                <a:lnTo>
                  <a:pt x="104" y="197"/>
                </a:lnTo>
                <a:lnTo>
                  <a:pt x="106" y="197"/>
                </a:lnTo>
                <a:lnTo>
                  <a:pt x="107" y="195"/>
                </a:lnTo>
                <a:lnTo>
                  <a:pt x="109" y="194"/>
                </a:lnTo>
                <a:lnTo>
                  <a:pt x="111" y="190"/>
                </a:lnTo>
                <a:lnTo>
                  <a:pt x="113" y="192"/>
                </a:lnTo>
                <a:lnTo>
                  <a:pt x="115" y="192"/>
                </a:lnTo>
                <a:lnTo>
                  <a:pt x="116" y="194"/>
                </a:lnTo>
                <a:lnTo>
                  <a:pt x="120" y="195"/>
                </a:lnTo>
                <a:lnTo>
                  <a:pt x="120" y="197"/>
                </a:lnTo>
                <a:lnTo>
                  <a:pt x="120" y="199"/>
                </a:lnTo>
                <a:lnTo>
                  <a:pt x="120" y="201"/>
                </a:lnTo>
                <a:lnTo>
                  <a:pt x="118" y="202"/>
                </a:lnTo>
                <a:lnTo>
                  <a:pt x="118" y="206"/>
                </a:lnTo>
                <a:lnTo>
                  <a:pt x="118" y="208"/>
                </a:lnTo>
                <a:lnTo>
                  <a:pt x="120" y="211"/>
                </a:lnTo>
                <a:lnTo>
                  <a:pt x="123" y="211"/>
                </a:lnTo>
                <a:lnTo>
                  <a:pt x="129" y="210"/>
                </a:lnTo>
                <a:lnTo>
                  <a:pt x="132" y="210"/>
                </a:lnTo>
                <a:lnTo>
                  <a:pt x="137" y="206"/>
                </a:lnTo>
                <a:lnTo>
                  <a:pt x="139" y="206"/>
                </a:lnTo>
                <a:lnTo>
                  <a:pt x="141" y="208"/>
                </a:lnTo>
                <a:lnTo>
                  <a:pt x="137" y="208"/>
                </a:lnTo>
                <a:lnTo>
                  <a:pt x="134" y="211"/>
                </a:lnTo>
                <a:lnTo>
                  <a:pt x="132" y="213"/>
                </a:lnTo>
                <a:lnTo>
                  <a:pt x="132" y="215"/>
                </a:lnTo>
                <a:lnTo>
                  <a:pt x="129" y="224"/>
                </a:lnTo>
                <a:lnTo>
                  <a:pt x="125" y="225"/>
                </a:lnTo>
                <a:lnTo>
                  <a:pt x="123" y="227"/>
                </a:lnTo>
                <a:lnTo>
                  <a:pt x="123" y="231"/>
                </a:lnTo>
                <a:lnTo>
                  <a:pt x="122" y="232"/>
                </a:lnTo>
                <a:lnTo>
                  <a:pt x="129" y="231"/>
                </a:lnTo>
                <a:lnTo>
                  <a:pt x="148" y="231"/>
                </a:lnTo>
                <a:lnTo>
                  <a:pt x="152" y="231"/>
                </a:lnTo>
                <a:lnTo>
                  <a:pt x="157" y="232"/>
                </a:lnTo>
                <a:lnTo>
                  <a:pt x="159" y="231"/>
                </a:lnTo>
                <a:lnTo>
                  <a:pt x="160" y="231"/>
                </a:lnTo>
                <a:lnTo>
                  <a:pt x="164" y="229"/>
                </a:lnTo>
                <a:lnTo>
                  <a:pt x="166" y="227"/>
                </a:lnTo>
                <a:lnTo>
                  <a:pt x="164" y="225"/>
                </a:lnTo>
                <a:lnTo>
                  <a:pt x="164" y="224"/>
                </a:lnTo>
                <a:lnTo>
                  <a:pt x="166" y="225"/>
                </a:lnTo>
                <a:lnTo>
                  <a:pt x="167" y="225"/>
                </a:lnTo>
                <a:lnTo>
                  <a:pt x="167" y="224"/>
                </a:lnTo>
                <a:lnTo>
                  <a:pt x="169" y="224"/>
                </a:lnTo>
                <a:lnTo>
                  <a:pt x="169" y="220"/>
                </a:lnTo>
                <a:lnTo>
                  <a:pt x="171" y="218"/>
                </a:lnTo>
                <a:lnTo>
                  <a:pt x="175" y="218"/>
                </a:lnTo>
                <a:lnTo>
                  <a:pt x="175" y="217"/>
                </a:lnTo>
                <a:lnTo>
                  <a:pt x="175" y="215"/>
                </a:lnTo>
                <a:lnTo>
                  <a:pt x="176" y="215"/>
                </a:lnTo>
                <a:lnTo>
                  <a:pt x="178" y="215"/>
                </a:lnTo>
                <a:lnTo>
                  <a:pt x="178" y="213"/>
                </a:lnTo>
                <a:lnTo>
                  <a:pt x="180" y="211"/>
                </a:lnTo>
                <a:lnTo>
                  <a:pt x="182" y="211"/>
                </a:lnTo>
                <a:lnTo>
                  <a:pt x="183" y="211"/>
                </a:lnTo>
                <a:lnTo>
                  <a:pt x="185" y="211"/>
                </a:lnTo>
                <a:lnTo>
                  <a:pt x="185" y="213"/>
                </a:lnTo>
                <a:lnTo>
                  <a:pt x="185" y="217"/>
                </a:lnTo>
                <a:lnTo>
                  <a:pt x="189" y="215"/>
                </a:lnTo>
                <a:lnTo>
                  <a:pt x="190" y="215"/>
                </a:lnTo>
                <a:lnTo>
                  <a:pt x="192" y="213"/>
                </a:lnTo>
                <a:lnTo>
                  <a:pt x="192" y="211"/>
                </a:lnTo>
                <a:lnTo>
                  <a:pt x="194" y="211"/>
                </a:lnTo>
                <a:lnTo>
                  <a:pt x="196" y="208"/>
                </a:lnTo>
                <a:lnTo>
                  <a:pt x="197" y="206"/>
                </a:lnTo>
                <a:lnTo>
                  <a:pt x="199" y="206"/>
                </a:lnTo>
                <a:lnTo>
                  <a:pt x="201" y="206"/>
                </a:lnTo>
                <a:lnTo>
                  <a:pt x="205" y="208"/>
                </a:lnTo>
                <a:lnTo>
                  <a:pt x="205" y="210"/>
                </a:lnTo>
                <a:lnTo>
                  <a:pt x="206" y="210"/>
                </a:lnTo>
                <a:lnTo>
                  <a:pt x="208" y="210"/>
                </a:lnTo>
                <a:lnTo>
                  <a:pt x="212" y="210"/>
                </a:lnTo>
                <a:lnTo>
                  <a:pt x="215" y="210"/>
                </a:lnTo>
                <a:lnTo>
                  <a:pt x="217" y="211"/>
                </a:lnTo>
                <a:lnTo>
                  <a:pt x="224" y="208"/>
                </a:lnTo>
                <a:lnTo>
                  <a:pt x="227" y="199"/>
                </a:lnTo>
                <a:lnTo>
                  <a:pt x="234" y="194"/>
                </a:lnTo>
                <a:lnTo>
                  <a:pt x="245" y="188"/>
                </a:lnTo>
                <a:lnTo>
                  <a:pt x="256" y="171"/>
                </a:lnTo>
                <a:lnTo>
                  <a:pt x="261" y="162"/>
                </a:lnTo>
                <a:lnTo>
                  <a:pt x="264" y="153"/>
                </a:lnTo>
                <a:lnTo>
                  <a:pt x="266" y="146"/>
                </a:lnTo>
                <a:lnTo>
                  <a:pt x="264" y="139"/>
                </a:lnTo>
                <a:lnTo>
                  <a:pt x="263" y="135"/>
                </a:lnTo>
                <a:lnTo>
                  <a:pt x="264" y="134"/>
                </a:lnTo>
                <a:lnTo>
                  <a:pt x="264" y="132"/>
                </a:lnTo>
                <a:lnTo>
                  <a:pt x="266" y="130"/>
                </a:lnTo>
                <a:lnTo>
                  <a:pt x="263" y="123"/>
                </a:lnTo>
                <a:lnTo>
                  <a:pt x="263" y="120"/>
                </a:lnTo>
                <a:lnTo>
                  <a:pt x="263" y="116"/>
                </a:lnTo>
                <a:lnTo>
                  <a:pt x="264" y="112"/>
                </a:lnTo>
                <a:lnTo>
                  <a:pt x="264" y="111"/>
                </a:lnTo>
                <a:lnTo>
                  <a:pt x="268" y="107"/>
                </a:lnTo>
                <a:lnTo>
                  <a:pt x="273" y="107"/>
                </a:lnTo>
                <a:lnTo>
                  <a:pt x="284" y="105"/>
                </a:lnTo>
                <a:lnTo>
                  <a:pt x="286" y="105"/>
                </a:lnTo>
                <a:lnTo>
                  <a:pt x="286" y="111"/>
                </a:lnTo>
                <a:lnTo>
                  <a:pt x="286" y="118"/>
                </a:lnTo>
                <a:lnTo>
                  <a:pt x="289" y="128"/>
                </a:lnTo>
                <a:lnTo>
                  <a:pt x="294" y="139"/>
                </a:lnTo>
                <a:lnTo>
                  <a:pt x="298" y="146"/>
                </a:lnTo>
                <a:lnTo>
                  <a:pt x="303" y="153"/>
                </a:lnTo>
                <a:lnTo>
                  <a:pt x="307" y="155"/>
                </a:lnTo>
                <a:lnTo>
                  <a:pt x="309" y="157"/>
                </a:lnTo>
                <a:lnTo>
                  <a:pt x="314" y="155"/>
                </a:lnTo>
                <a:lnTo>
                  <a:pt x="316" y="157"/>
                </a:lnTo>
                <a:lnTo>
                  <a:pt x="316" y="158"/>
                </a:lnTo>
                <a:lnTo>
                  <a:pt x="317" y="160"/>
                </a:lnTo>
                <a:lnTo>
                  <a:pt x="321" y="165"/>
                </a:lnTo>
                <a:lnTo>
                  <a:pt x="324" y="172"/>
                </a:lnTo>
                <a:lnTo>
                  <a:pt x="326" y="169"/>
                </a:lnTo>
                <a:lnTo>
                  <a:pt x="333" y="174"/>
                </a:lnTo>
                <a:lnTo>
                  <a:pt x="333" y="178"/>
                </a:lnTo>
                <a:lnTo>
                  <a:pt x="335" y="181"/>
                </a:lnTo>
                <a:lnTo>
                  <a:pt x="335" y="183"/>
                </a:lnTo>
                <a:lnTo>
                  <a:pt x="340" y="187"/>
                </a:lnTo>
                <a:lnTo>
                  <a:pt x="349" y="195"/>
                </a:lnTo>
                <a:lnTo>
                  <a:pt x="353" y="199"/>
                </a:lnTo>
                <a:lnTo>
                  <a:pt x="358" y="202"/>
                </a:lnTo>
                <a:lnTo>
                  <a:pt x="363" y="204"/>
                </a:lnTo>
                <a:lnTo>
                  <a:pt x="367" y="206"/>
                </a:lnTo>
                <a:lnTo>
                  <a:pt x="369" y="208"/>
                </a:lnTo>
                <a:lnTo>
                  <a:pt x="370" y="208"/>
                </a:lnTo>
                <a:lnTo>
                  <a:pt x="374" y="210"/>
                </a:lnTo>
                <a:lnTo>
                  <a:pt x="376" y="210"/>
                </a:lnTo>
                <a:lnTo>
                  <a:pt x="377" y="211"/>
                </a:lnTo>
                <a:lnTo>
                  <a:pt x="379" y="211"/>
                </a:lnTo>
                <a:lnTo>
                  <a:pt x="383" y="211"/>
                </a:lnTo>
                <a:lnTo>
                  <a:pt x="384" y="213"/>
                </a:lnTo>
                <a:lnTo>
                  <a:pt x="388" y="204"/>
                </a:lnTo>
                <a:lnTo>
                  <a:pt x="392" y="204"/>
                </a:lnTo>
                <a:lnTo>
                  <a:pt x="393" y="206"/>
                </a:lnTo>
                <a:lnTo>
                  <a:pt x="395" y="206"/>
                </a:lnTo>
                <a:lnTo>
                  <a:pt x="397" y="206"/>
                </a:lnTo>
                <a:lnTo>
                  <a:pt x="399" y="210"/>
                </a:lnTo>
                <a:lnTo>
                  <a:pt x="402" y="211"/>
                </a:lnTo>
                <a:lnTo>
                  <a:pt x="404" y="213"/>
                </a:lnTo>
                <a:lnTo>
                  <a:pt x="409" y="217"/>
                </a:lnTo>
                <a:lnTo>
                  <a:pt x="409" y="220"/>
                </a:lnTo>
                <a:lnTo>
                  <a:pt x="411" y="220"/>
                </a:lnTo>
                <a:lnTo>
                  <a:pt x="411" y="227"/>
                </a:lnTo>
                <a:lnTo>
                  <a:pt x="413" y="225"/>
                </a:lnTo>
                <a:lnTo>
                  <a:pt x="414" y="227"/>
                </a:lnTo>
                <a:lnTo>
                  <a:pt x="416" y="229"/>
                </a:lnTo>
                <a:lnTo>
                  <a:pt x="418" y="229"/>
                </a:lnTo>
                <a:lnTo>
                  <a:pt x="420" y="231"/>
                </a:lnTo>
                <a:lnTo>
                  <a:pt x="422" y="232"/>
                </a:lnTo>
                <a:lnTo>
                  <a:pt x="422" y="234"/>
                </a:lnTo>
                <a:lnTo>
                  <a:pt x="427" y="231"/>
                </a:lnTo>
                <a:lnTo>
                  <a:pt x="432" y="225"/>
                </a:lnTo>
                <a:lnTo>
                  <a:pt x="439" y="224"/>
                </a:lnTo>
                <a:lnTo>
                  <a:pt x="441" y="227"/>
                </a:lnTo>
                <a:lnTo>
                  <a:pt x="444" y="229"/>
                </a:lnTo>
                <a:lnTo>
                  <a:pt x="444" y="227"/>
                </a:lnTo>
                <a:lnTo>
                  <a:pt x="446" y="227"/>
                </a:lnTo>
                <a:lnTo>
                  <a:pt x="448" y="227"/>
                </a:lnTo>
                <a:lnTo>
                  <a:pt x="448" y="225"/>
                </a:lnTo>
                <a:lnTo>
                  <a:pt x="446" y="225"/>
                </a:lnTo>
                <a:lnTo>
                  <a:pt x="448" y="222"/>
                </a:lnTo>
                <a:lnTo>
                  <a:pt x="448" y="218"/>
                </a:lnTo>
                <a:lnTo>
                  <a:pt x="450" y="217"/>
                </a:lnTo>
                <a:lnTo>
                  <a:pt x="452" y="217"/>
                </a:lnTo>
                <a:lnTo>
                  <a:pt x="453" y="217"/>
                </a:lnTo>
                <a:lnTo>
                  <a:pt x="453" y="217"/>
                </a:lnTo>
                <a:lnTo>
                  <a:pt x="455" y="224"/>
                </a:lnTo>
                <a:lnTo>
                  <a:pt x="455" y="225"/>
                </a:lnTo>
                <a:lnTo>
                  <a:pt x="457" y="232"/>
                </a:lnTo>
                <a:lnTo>
                  <a:pt x="459" y="234"/>
                </a:lnTo>
                <a:lnTo>
                  <a:pt x="464" y="234"/>
                </a:lnTo>
                <a:lnTo>
                  <a:pt x="466" y="229"/>
                </a:lnTo>
                <a:lnTo>
                  <a:pt x="466" y="227"/>
                </a:lnTo>
                <a:lnTo>
                  <a:pt x="467" y="227"/>
                </a:lnTo>
                <a:lnTo>
                  <a:pt x="469" y="229"/>
                </a:lnTo>
                <a:lnTo>
                  <a:pt x="471" y="231"/>
                </a:lnTo>
                <a:lnTo>
                  <a:pt x="471" y="232"/>
                </a:lnTo>
                <a:lnTo>
                  <a:pt x="473" y="234"/>
                </a:lnTo>
                <a:lnTo>
                  <a:pt x="474" y="234"/>
                </a:lnTo>
                <a:lnTo>
                  <a:pt x="476" y="232"/>
                </a:lnTo>
                <a:lnTo>
                  <a:pt x="478" y="232"/>
                </a:lnTo>
                <a:lnTo>
                  <a:pt x="487" y="232"/>
                </a:lnTo>
                <a:lnTo>
                  <a:pt x="489" y="231"/>
                </a:lnTo>
                <a:lnTo>
                  <a:pt x="490" y="231"/>
                </a:lnTo>
                <a:lnTo>
                  <a:pt x="496" y="227"/>
                </a:lnTo>
                <a:lnTo>
                  <a:pt x="497" y="227"/>
                </a:lnTo>
                <a:lnTo>
                  <a:pt x="501" y="224"/>
                </a:lnTo>
                <a:lnTo>
                  <a:pt x="503" y="220"/>
                </a:lnTo>
                <a:lnTo>
                  <a:pt x="504" y="217"/>
                </a:lnTo>
                <a:lnTo>
                  <a:pt x="504" y="215"/>
                </a:lnTo>
                <a:lnTo>
                  <a:pt x="506" y="215"/>
                </a:lnTo>
                <a:lnTo>
                  <a:pt x="506" y="213"/>
                </a:lnTo>
                <a:lnTo>
                  <a:pt x="508" y="213"/>
                </a:lnTo>
                <a:lnTo>
                  <a:pt x="508" y="211"/>
                </a:lnTo>
                <a:lnTo>
                  <a:pt x="508" y="211"/>
                </a:lnTo>
                <a:lnTo>
                  <a:pt x="506" y="211"/>
                </a:lnTo>
                <a:lnTo>
                  <a:pt x="506" y="210"/>
                </a:lnTo>
                <a:lnTo>
                  <a:pt x="506" y="208"/>
                </a:lnTo>
                <a:lnTo>
                  <a:pt x="503" y="202"/>
                </a:lnTo>
                <a:lnTo>
                  <a:pt x="504" y="201"/>
                </a:lnTo>
                <a:lnTo>
                  <a:pt x="506" y="201"/>
                </a:lnTo>
                <a:lnTo>
                  <a:pt x="510" y="201"/>
                </a:lnTo>
                <a:lnTo>
                  <a:pt x="510" y="199"/>
                </a:lnTo>
                <a:lnTo>
                  <a:pt x="513" y="194"/>
                </a:lnTo>
                <a:lnTo>
                  <a:pt x="515" y="190"/>
                </a:lnTo>
                <a:lnTo>
                  <a:pt x="515" y="188"/>
                </a:lnTo>
                <a:lnTo>
                  <a:pt x="515" y="187"/>
                </a:lnTo>
                <a:lnTo>
                  <a:pt x="515" y="185"/>
                </a:lnTo>
                <a:lnTo>
                  <a:pt x="515" y="183"/>
                </a:lnTo>
                <a:lnTo>
                  <a:pt x="515" y="181"/>
                </a:lnTo>
                <a:lnTo>
                  <a:pt x="515" y="180"/>
                </a:lnTo>
                <a:lnTo>
                  <a:pt x="517" y="172"/>
                </a:lnTo>
                <a:lnTo>
                  <a:pt x="517" y="171"/>
                </a:lnTo>
                <a:lnTo>
                  <a:pt x="519" y="169"/>
                </a:lnTo>
                <a:lnTo>
                  <a:pt x="519" y="169"/>
                </a:lnTo>
                <a:lnTo>
                  <a:pt x="519" y="167"/>
                </a:lnTo>
                <a:lnTo>
                  <a:pt x="522" y="165"/>
                </a:lnTo>
                <a:lnTo>
                  <a:pt x="524" y="164"/>
                </a:lnTo>
                <a:lnTo>
                  <a:pt x="524" y="162"/>
                </a:lnTo>
                <a:lnTo>
                  <a:pt x="524" y="158"/>
                </a:lnTo>
                <a:lnTo>
                  <a:pt x="522" y="157"/>
                </a:lnTo>
                <a:lnTo>
                  <a:pt x="522" y="153"/>
                </a:lnTo>
                <a:lnTo>
                  <a:pt x="522" y="151"/>
                </a:lnTo>
                <a:lnTo>
                  <a:pt x="520" y="150"/>
                </a:lnTo>
                <a:lnTo>
                  <a:pt x="519" y="148"/>
                </a:lnTo>
                <a:lnTo>
                  <a:pt x="517" y="146"/>
                </a:lnTo>
                <a:lnTo>
                  <a:pt x="517" y="144"/>
                </a:lnTo>
                <a:lnTo>
                  <a:pt x="515" y="142"/>
                </a:lnTo>
                <a:lnTo>
                  <a:pt x="513" y="142"/>
                </a:lnTo>
                <a:lnTo>
                  <a:pt x="510" y="141"/>
                </a:lnTo>
                <a:lnTo>
                  <a:pt x="506" y="139"/>
                </a:lnTo>
                <a:lnTo>
                  <a:pt x="501" y="137"/>
                </a:lnTo>
                <a:lnTo>
                  <a:pt x="499" y="135"/>
                </a:lnTo>
                <a:lnTo>
                  <a:pt x="497" y="134"/>
                </a:lnTo>
                <a:lnTo>
                  <a:pt x="496" y="132"/>
                </a:lnTo>
                <a:lnTo>
                  <a:pt x="492" y="130"/>
                </a:lnTo>
                <a:lnTo>
                  <a:pt x="490" y="128"/>
                </a:lnTo>
                <a:lnTo>
                  <a:pt x="489" y="128"/>
                </a:lnTo>
                <a:lnTo>
                  <a:pt x="489" y="127"/>
                </a:lnTo>
                <a:lnTo>
                  <a:pt x="487" y="127"/>
                </a:lnTo>
                <a:lnTo>
                  <a:pt x="487" y="127"/>
                </a:lnTo>
                <a:lnTo>
                  <a:pt x="482" y="121"/>
                </a:lnTo>
                <a:lnTo>
                  <a:pt x="482" y="120"/>
                </a:lnTo>
                <a:lnTo>
                  <a:pt x="480" y="116"/>
                </a:lnTo>
                <a:lnTo>
                  <a:pt x="478" y="112"/>
                </a:lnTo>
                <a:lnTo>
                  <a:pt x="476" y="111"/>
                </a:lnTo>
                <a:lnTo>
                  <a:pt x="473" y="109"/>
                </a:lnTo>
                <a:lnTo>
                  <a:pt x="473" y="107"/>
                </a:lnTo>
                <a:lnTo>
                  <a:pt x="471" y="105"/>
                </a:lnTo>
                <a:lnTo>
                  <a:pt x="466" y="102"/>
                </a:lnTo>
                <a:lnTo>
                  <a:pt x="462" y="100"/>
                </a:lnTo>
                <a:lnTo>
                  <a:pt x="459" y="97"/>
                </a:lnTo>
                <a:lnTo>
                  <a:pt x="455" y="95"/>
                </a:lnTo>
                <a:lnTo>
                  <a:pt x="453" y="93"/>
                </a:lnTo>
                <a:lnTo>
                  <a:pt x="450" y="93"/>
                </a:lnTo>
                <a:lnTo>
                  <a:pt x="448" y="91"/>
                </a:lnTo>
                <a:lnTo>
                  <a:pt x="443" y="91"/>
                </a:lnTo>
                <a:lnTo>
                  <a:pt x="441" y="90"/>
                </a:lnTo>
                <a:lnTo>
                  <a:pt x="439" y="90"/>
                </a:lnTo>
                <a:lnTo>
                  <a:pt x="436" y="88"/>
                </a:lnTo>
                <a:lnTo>
                  <a:pt x="434" y="88"/>
                </a:lnTo>
                <a:lnTo>
                  <a:pt x="429" y="86"/>
                </a:lnTo>
                <a:lnTo>
                  <a:pt x="427" y="84"/>
                </a:lnTo>
                <a:lnTo>
                  <a:pt x="423" y="82"/>
                </a:lnTo>
                <a:lnTo>
                  <a:pt x="422" y="81"/>
                </a:lnTo>
                <a:lnTo>
                  <a:pt x="418" y="77"/>
                </a:lnTo>
                <a:lnTo>
                  <a:pt x="416" y="74"/>
                </a:lnTo>
                <a:lnTo>
                  <a:pt x="422" y="70"/>
                </a:lnTo>
                <a:lnTo>
                  <a:pt x="420" y="67"/>
                </a:lnTo>
                <a:lnTo>
                  <a:pt x="422" y="65"/>
                </a:lnTo>
                <a:lnTo>
                  <a:pt x="425" y="68"/>
                </a:lnTo>
                <a:lnTo>
                  <a:pt x="427" y="68"/>
                </a:lnTo>
                <a:lnTo>
                  <a:pt x="430" y="67"/>
                </a:lnTo>
                <a:lnTo>
                  <a:pt x="436" y="65"/>
                </a:lnTo>
                <a:lnTo>
                  <a:pt x="439" y="63"/>
                </a:lnTo>
                <a:lnTo>
                  <a:pt x="439" y="61"/>
                </a:lnTo>
                <a:lnTo>
                  <a:pt x="441" y="60"/>
                </a:lnTo>
                <a:lnTo>
                  <a:pt x="443" y="56"/>
                </a:lnTo>
                <a:lnTo>
                  <a:pt x="444" y="54"/>
                </a:lnTo>
                <a:lnTo>
                  <a:pt x="448" y="51"/>
                </a:lnTo>
                <a:lnTo>
                  <a:pt x="450" y="49"/>
                </a:lnTo>
                <a:lnTo>
                  <a:pt x="452" y="49"/>
                </a:lnTo>
                <a:lnTo>
                  <a:pt x="453" y="47"/>
                </a:lnTo>
                <a:lnTo>
                  <a:pt x="453" y="44"/>
                </a:lnTo>
                <a:lnTo>
                  <a:pt x="455" y="42"/>
                </a:lnTo>
                <a:lnTo>
                  <a:pt x="460" y="40"/>
                </a:lnTo>
                <a:lnTo>
                  <a:pt x="464" y="37"/>
                </a:lnTo>
                <a:lnTo>
                  <a:pt x="469" y="33"/>
                </a:lnTo>
                <a:lnTo>
                  <a:pt x="471" y="30"/>
                </a:lnTo>
                <a:lnTo>
                  <a:pt x="471" y="28"/>
                </a:lnTo>
                <a:lnTo>
                  <a:pt x="469" y="28"/>
                </a:lnTo>
                <a:lnTo>
                  <a:pt x="469" y="26"/>
                </a:lnTo>
                <a:lnTo>
                  <a:pt x="471" y="26"/>
                </a:lnTo>
                <a:lnTo>
                  <a:pt x="474" y="28"/>
                </a:lnTo>
                <a:lnTo>
                  <a:pt x="476" y="28"/>
                </a:lnTo>
                <a:lnTo>
                  <a:pt x="478" y="24"/>
                </a:lnTo>
                <a:lnTo>
                  <a:pt x="483" y="24"/>
                </a:lnTo>
                <a:lnTo>
                  <a:pt x="483" y="22"/>
                </a:lnTo>
                <a:lnTo>
                  <a:pt x="483" y="19"/>
                </a:lnTo>
                <a:lnTo>
                  <a:pt x="483" y="14"/>
                </a:lnTo>
                <a:lnTo>
                  <a:pt x="482" y="12"/>
                </a:lnTo>
                <a:lnTo>
                  <a:pt x="482" y="10"/>
                </a:lnTo>
                <a:lnTo>
                  <a:pt x="482" y="3"/>
                </a:lnTo>
                <a:lnTo>
                  <a:pt x="483" y="1"/>
                </a:lnTo>
                <a:lnTo>
                  <a:pt x="483" y="0"/>
                </a:lnTo>
                <a:lnTo>
                  <a:pt x="485" y="0"/>
                </a:lnTo>
                <a:lnTo>
                  <a:pt x="487" y="0"/>
                </a:lnTo>
                <a:lnTo>
                  <a:pt x="487" y="1"/>
                </a:lnTo>
                <a:lnTo>
                  <a:pt x="487" y="5"/>
                </a:lnTo>
                <a:lnTo>
                  <a:pt x="487" y="7"/>
                </a:lnTo>
                <a:lnTo>
                  <a:pt x="487" y="8"/>
                </a:lnTo>
                <a:lnTo>
                  <a:pt x="487" y="12"/>
                </a:lnTo>
                <a:lnTo>
                  <a:pt x="487" y="14"/>
                </a:lnTo>
                <a:lnTo>
                  <a:pt x="487" y="15"/>
                </a:lnTo>
                <a:lnTo>
                  <a:pt x="487" y="17"/>
                </a:lnTo>
                <a:lnTo>
                  <a:pt x="487" y="21"/>
                </a:lnTo>
                <a:lnTo>
                  <a:pt x="487" y="22"/>
                </a:lnTo>
                <a:lnTo>
                  <a:pt x="487" y="26"/>
                </a:lnTo>
                <a:lnTo>
                  <a:pt x="487" y="28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2971DD0D-3E65-4523-835E-2DC1224A749C}"/>
              </a:ext>
            </a:extLst>
          </p:cNvPr>
          <p:cNvSpPr>
            <a:spLocks/>
          </p:cNvSpPr>
          <p:nvPr/>
        </p:nvSpPr>
        <p:spPr bwMode="auto">
          <a:xfrm>
            <a:off x="4289426" y="1338263"/>
            <a:ext cx="935038" cy="2074863"/>
          </a:xfrm>
          <a:custGeom>
            <a:avLst/>
            <a:gdLst>
              <a:gd name="T0" fmla="*/ 501 w 589"/>
              <a:gd name="T1" fmla="*/ 23 h 1307"/>
              <a:gd name="T2" fmla="*/ 506 w 589"/>
              <a:gd name="T3" fmla="*/ 56 h 1307"/>
              <a:gd name="T4" fmla="*/ 520 w 589"/>
              <a:gd name="T5" fmla="*/ 84 h 1307"/>
              <a:gd name="T6" fmla="*/ 536 w 589"/>
              <a:gd name="T7" fmla="*/ 107 h 1307"/>
              <a:gd name="T8" fmla="*/ 536 w 589"/>
              <a:gd name="T9" fmla="*/ 141 h 1307"/>
              <a:gd name="T10" fmla="*/ 531 w 589"/>
              <a:gd name="T11" fmla="*/ 203 h 1307"/>
              <a:gd name="T12" fmla="*/ 563 w 589"/>
              <a:gd name="T13" fmla="*/ 210 h 1307"/>
              <a:gd name="T14" fmla="*/ 579 w 589"/>
              <a:gd name="T15" fmla="*/ 250 h 1307"/>
              <a:gd name="T16" fmla="*/ 587 w 589"/>
              <a:gd name="T17" fmla="*/ 326 h 1307"/>
              <a:gd name="T18" fmla="*/ 570 w 589"/>
              <a:gd name="T19" fmla="*/ 395 h 1307"/>
              <a:gd name="T20" fmla="*/ 538 w 589"/>
              <a:gd name="T21" fmla="*/ 460 h 1307"/>
              <a:gd name="T22" fmla="*/ 536 w 589"/>
              <a:gd name="T23" fmla="*/ 501 h 1307"/>
              <a:gd name="T24" fmla="*/ 545 w 589"/>
              <a:gd name="T25" fmla="*/ 564 h 1307"/>
              <a:gd name="T26" fmla="*/ 531 w 589"/>
              <a:gd name="T27" fmla="*/ 642 h 1307"/>
              <a:gd name="T28" fmla="*/ 524 w 589"/>
              <a:gd name="T29" fmla="*/ 686 h 1307"/>
              <a:gd name="T30" fmla="*/ 520 w 589"/>
              <a:gd name="T31" fmla="*/ 748 h 1307"/>
              <a:gd name="T32" fmla="*/ 501 w 589"/>
              <a:gd name="T33" fmla="*/ 803 h 1307"/>
              <a:gd name="T34" fmla="*/ 496 w 589"/>
              <a:gd name="T35" fmla="*/ 958 h 1307"/>
              <a:gd name="T36" fmla="*/ 460 w 589"/>
              <a:gd name="T37" fmla="*/ 1044 h 1307"/>
              <a:gd name="T38" fmla="*/ 448 w 589"/>
              <a:gd name="T39" fmla="*/ 1104 h 1307"/>
              <a:gd name="T40" fmla="*/ 444 w 589"/>
              <a:gd name="T41" fmla="*/ 1235 h 1307"/>
              <a:gd name="T42" fmla="*/ 384 w 589"/>
              <a:gd name="T43" fmla="*/ 1297 h 1307"/>
              <a:gd name="T44" fmla="*/ 252 w 589"/>
              <a:gd name="T45" fmla="*/ 1300 h 1307"/>
              <a:gd name="T46" fmla="*/ 143 w 589"/>
              <a:gd name="T47" fmla="*/ 1304 h 1307"/>
              <a:gd name="T48" fmla="*/ 58 w 589"/>
              <a:gd name="T49" fmla="*/ 1260 h 1307"/>
              <a:gd name="T50" fmla="*/ 44 w 589"/>
              <a:gd name="T51" fmla="*/ 1134 h 1307"/>
              <a:gd name="T52" fmla="*/ 37 w 589"/>
              <a:gd name="T53" fmla="*/ 1055 h 1307"/>
              <a:gd name="T54" fmla="*/ 26 w 589"/>
              <a:gd name="T55" fmla="*/ 960 h 1307"/>
              <a:gd name="T56" fmla="*/ 12 w 589"/>
              <a:gd name="T57" fmla="*/ 831 h 1307"/>
              <a:gd name="T58" fmla="*/ 0 w 589"/>
              <a:gd name="T59" fmla="*/ 716 h 1307"/>
              <a:gd name="T60" fmla="*/ 19 w 589"/>
              <a:gd name="T61" fmla="*/ 647 h 1307"/>
              <a:gd name="T62" fmla="*/ 49 w 589"/>
              <a:gd name="T63" fmla="*/ 542 h 1307"/>
              <a:gd name="T64" fmla="*/ 56 w 589"/>
              <a:gd name="T65" fmla="*/ 496 h 1307"/>
              <a:gd name="T66" fmla="*/ 39 w 589"/>
              <a:gd name="T67" fmla="*/ 383 h 1307"/>
              <a:gd name="T68" fmla="*/ 70 w 589"/>
              <a:gd name="T69" fmla="*/ 363 h 1307"/>
              <a:gd name="T70" fmla="*/ 92 w 589"/>
              <a:gd name="T71" fmla="*/ 326 h 1307"/>
              <a:gd name="T72" fmla="*/ 102 w 589"/>
              <a:gd name="T73" fmla="*/ 302 h 1307"/>
              <a:gd name="T74" fmla="*/ 90 w 589"/>
              <a:gd name="T75" fmla="*/ 277 h 1307"/>
              <a:gd name="T76" fmla="*/ 83 w 589"/>
              <a:gd name="T77" fmla="*/ 256 h 1307"/>
              <a:gd name="T78" fmla="*/ 81 w 589"/>
              <a:gd name="T79" fmla="*/ 227 h 1307"/>
              <a:gd name="T80" fmla="*/ 85 w 589"/>
              <a:gd name="T81" fmla="*/ 201 h 1307"/>
              <a:gd name="T82" fmla="*/ 90 w 589"/>
              <a:gd name="T83" fmla="*/ 174 h 1307"/>
              <a:gd name="T84" fmla="*/ 88 w 589"/>
              <a:gd name="T85" fmla="*/ 153 h 1307"/>
              <a:gd name="T86" fmla="*/ 92 w 589"/>
              <a:gd name="T87" fmla="*/ 118 h 1307"/>
              <a:gd name="T88" fmla="*/ 83 w 589"/>
              <a:gd name="T89" fmla="*/ 65 h 1307"/>
              <a:gd name="T90" fmla="*/ 69 w 589"/>
              <a:gd name="T91" fmla="*/ 21 h 1307"/>
              <a:gd name="T92" fmla="*/ 85 w 589"/>
              <a:gd name="T93" fmla="*/ 46 h 1307"/>
              <a:gd name="T94" fmla="*/ 88 w 589"/>
              <a:gd name="T95" fmla="*/ 77 h 1307"/>
              <a:gd name="T96" fmla="*/ 92 w 589"/>
              <a:gd name="T97" fmla="*/ 114 h 1307"/>
              <a:gd name="T98" fmla="*/ 97 w 589"/>
              <a:gd name="T99" fmla="*/ 141 h 1307"/>
              <a:gd name="T100" fmla="*/ 115 w 589"/>
              <a:gd name="T101" fmla="*/ 164 h 1307"/>
              <a:gd name="T102" fmla="*/ 134 w 589"/>
              <a:gd name="T103" fmla="*/ 183 h 1307"/>
              <a:gd name="T104" fmla="*/ 164 w 589"/>
              <a:gd name="T105" fmla="*/ 196 h 1307"/>
              <a:gd name="T106" fmla="*/ 185 w 589"/>
              <a:gd name="T107" fmla="*/ 185 h 1307"/>
              <a:gd name="T108" fmla="*/ 217 w 589"/>
              <a:gd name="T109" fmla="*/ 183 h 1307"/>
              <a:gd name="T110" fmla="*/ 264 w 589"/>
              <a:gd name="T111" fmla="*/ 84 h 1307"/>
              <a:gd name="T112" fmla="*/ 317 w 589"/>
              <a:gd name="T113" fmla="*/ 132 h 1307"/>
              <a:gd name="T114" fmla="*/ 376 w 589"/>
              <a:gd name="T115" fmla="*/ 182 h 1307"/>
              <a:gd name="T116" fmla="*/ 413 w 589"/>
              <a:gd name="T117" fmla="*/ 197 h 1307"/>
              <a:gd name="T118" fmla="*/ 448 w 589"/>
              <a:gd name="T119" fmla="*/ 194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89" h="1307">
                <a:moveTo>
                  <a:pt x="487" y="0"/>
                </a:moveTo>
                <a:lnTo>
                  <a:pt x="489" y="2"/>
                </a:lnTo>
                <a:lnTo>
                  <a:pt x="490" y="3"/>
                </a:lnTo>
                <a:lnTo>
                  <a:pt x="492" y="3"/>
                </a:lnTo>
                <a:lnTo>
                  <a:pt x="494" y="5"/>
                </a:lnTo>
                <a:lnTo>
                  <a:pt x="496" y="5"/>
                </a:lnTo>
                <a:lnTo>
                  <a:pt x="496" y="7"/>
                </a:lnTo>
                <a:lnTo>
                  <a:pt x="496" y="9"/>
                </a:lnTo>
                <a:lnTo>
                  <a:pt x="496" y="10"/>
                </a:lnTo>
                <a:lnTo>
                  <a:pt x="497" y="12"/>
                </a:lnTo>
                <a:lnTo>
                  <a:pt x="499" y="12"/>
                </a:lnTo>
                <a:lnTo>
                  <a:pt x="499" y="14"/>
                </a:lnTo>
                <a:lnTo>
                  <a:pt x="501" y="16"/>
                </a:lnTo>
                <a:lnTo>
                  <a:pt x="501" y="17"/>
                </a:lnTo>
                <a:lnTo>
                  <a:pt x="501" y="19"/>
                </a:lnTo>
                <a:lnTo>
                  <a:pt x="501" y="21"/>
                </a:lnTo>
                <a:lnTo>
                  <a:pt x="501" y="23"/>
                </a:lnTo>
                <a:lnTo>
                  <a:pt x="501" y="24"/>
                </a:lnTo>
                <a:lnTo>
                  <a:pt x="503" y="28"/>
                </a:lnTo>
                <a:lnTo>
                  <a:pt x="503" y="30"/>
                </a:lnTo>
                <a:lnTo>
                  <a:pt x="501" y="32"/>
                </a:lnTo>
                <a:lnTo>
                  <a:pt x="501" y="33"/>
                </a:lnTo>
                <a:lnTo>
                  <a:pt x="501" y="35"/>
                </a:lnTo>
                <a:lnTo>
                  <a:pt x="503" y="35"/>
                </a:lnTo>
                <a:lnTo>
                  <a:pt x="503" y="37"/>
                </a:lnTo>
                <a:lnTo>
                  <a:pt x="504" y="39"/>
                </a:lnTo>
                <a:lnTo>
                  <a:pt x="504" y="42"/>
                </a:lnTo>
                <a:lnTo>
                  <a:pt x="504" y="44"/>
                </a:lnTo>
                <a:lnTo>
                  <a:pt x="504" y="46"/>
                </a:lnTo>
                <a:lnTo>
                  <a:pt x="506" y="47"/>
                </a:lnTo>
                <a:lnTo>
                  <a:pt x="504" y="51"/>
                </a:lnTo>
                <a:lnTo>
                  <a:pt x="504" y="54"/>
                </a:lnTo>
                <a:lnTo>
                  <a:pt x="506" y="56"/>
                </a:lnTo>
                <a:lnTo>
                  <a:pt x="506" y="56"/>
                </a:lnTo>
                <a:lnTo>
                  <a:pt x="504" y="58"/>
                </a:lnTo>
                <a:lnTo>
                  <a:pt x="504" y="60"/>
                </a:lnTo>
                <a:lnTo>
                  <a:pt x="506" y="63"/>
                </a:lnTo>
                <a:lnTo>
                  <a:pt x="508" y="65"/>
                </a:lnTo>
                <a:lnTo>
                  <a:pt x="508" y="67"/>
                </a:lnTo>
                <a:lnTo>
                  <a:pt x="508" y="69"/>
                </a:lnTo>
                <a:lnTo>
                  <a:pt x="510" y="69"/>
                </a:lnTo>
                <a:lnTo>
                  <a:pt x="512" y="70"/>
                </a:lnTo>
                <a:lnTo>
                  <a:pt x="513" y="70"/>
                </a:lnTo>
                <a:lnTo>
                  <a:pt x="513" y="74"/>
                </a:lnTo>
                <a:lnTo>
                  <a:pt x="513" y="76"/>
                </a:lnTo>
                <a:lnTo>
                  <a:pt x="515" y="77"/>
                </a:lnTo>
                <a:lnTo>
                  <a:pt x="517" y="79"/>
                </a:lnTo>
                <a:lnTo>
                  <a:pt x="519" y="81"/>
                </a:lnTo>
                <a:lnTo>
                  <a:pt x="519" y="83"/>
                </a:lnTo>
                <a:lnTo>
                  <a:pt x="520" y="83"/>
                </a:lnTo>
                <a:lnTo>
                  <a:pt x="520" y="84"/>
                </a:lnTo>
                <a:lnTo>
                  <a:pt x="520" y="86"/>
                </a:lnTo>
                <a:lnTo>
                  <a:pt x="520" y="88"/>
                </a:lnTo>
                <a:lnTo>
                  <a:pt x="522" y="90"/>
                </a:lnTo>
                <a:lnTo>
                  <a:pt x="522" y="92"/>
                </a:lnTo>
                <a:lnTo>
                  <a:pt x="524" y="92"/>
                </a:lnTo>
                <a:lnTo>
                  <a:pt x="526" y="93"/>
                </a:lnTo>
                <a:lnTo>
                  <a:pt x="524" y="97"/>
                </a:lnTo>
                <a:lnTo>
                  <a:pt x="524" y="99"/>
                </a:lnTo>
                <a:lnTo>
                  <a:pt x="526" y="99"/>
                </a:lnTo>
                <a:lnTo>
                  <a:pt x="527" y="99"/>
                </a:lnTo>
                <a:lnTo>
                  <a:pt x="529" y="99"/>
                </a:lnTo>
                <a:lnTo>
                  <a:pt x="531" y="99"/>
                </a:lnTo>
                <a:lnTo>
                  <a:pt x="531" y="100"/>
                </a:lnTo>
                <a:lnTo>
                  <a:pt x="533" y="102"/>
                </a:lnTo>
                <a:lnTo>
                  <a:pt x="536" y="104"/>
                </a:lnTo>
                <a:lnTo>
                  <a:pt x="536" y="106"/>
                </a:lnTo>
                <a:lnTo>
                  <a:pt x="536" y="107"/>
                </a:lnTo>
                <a:lnTo>
                  <a:pt x="538" y="109"/>
                </a:lnTo>
                <a:lnTo>
                  <a:pt x="538" y="111"/>
                </a:lnTo>
                <a:lnTo>
                  <a:pt x="538" y="111"/>
                </a:lnTo>
                <a:lnTo>
                  <a:pt x="538" y="113"/>
                </a:lnTo>
                <a:lnTo>
                  <a:pt x="538" y="114"/>
                </a:lnTo>
                <a:lnTo>
                  <a:pt x="538" y="116"/>
                </a:lnTo>
                <a:lnTo>
                  <a:pt x="536" y="118"/>
                </a:lnTo>
                <a:lnTo>
                  <a:pt x="536" y="120"/>
                </a:lnTo>
                <a:lnTo>
                  <a:pt x="536" y="123"/>
                </a:lnTo>
                <a:lnTo>
                  <a:pt x="534" y="125"/>
                </a:lnTo>
                <a:lnTo>
                  <a:pt x="534" y="127"/>
                </a:lnTo>
                <a:lnTo>
                  <a:pt x="534" y="129"/>
                </a:lnTo>
                <a:lnTo>
                  <a:pt x="536" y="130"/>
                </a:lnTo>
                <a:lnTo>
                  <a:pt x="536" y="134"/>
                </a:lnTo>
                <a:lnTo>
                  <a:pt x="536" y="136"/>
                </a:lnTo>
                <a:lnTo>
                  <a:pt x="536" y="139"/>
                </a:lnTo>
                <a:lnTo>
                  <a:pt x="536" y="141"/>
                </a:lnTo>
                <a:lnTo>
                  <a:pt x="536" y="141"/>
                </a:lnTo>
                <a:lnTo>
                  <a:pt x="538" y="143"/>
                </a:lnTo>
                <a:lnTo>
                  <a:pt x="538" y="148"/>
                </a:lnTo>
                <a:lnTo>
                  <a:pt x="538" y="152"/>
                </a:lnTo>
                <a:lnTo>
                  <a:pt x="538" y="159"/>
                </a:lnTo>
                <a:lnTo>
                  <a:pt x="538" y="166"/>
                </a:lnTo>
                <a:lnTo>
                  <a:pt x="538" y="173"/>
                </a:lnTo>
                <a:lnTo>
                  <a:pt x="534" y="183"/>
                </a:lnTo>
                <a:lnTo>
                  <a:pt x="534" y="185"/>
                </a:lnTo>
                <a:lnTo>
                  <a:pt x="533" y="189"/>
                </a:lnTo>
                <a:lnTo>
                  <a:pt x="531" y="190"/>
                </a:lnTo>
                <a:lnTo>
                  <a:pt x="529" y="194"/>
                </a:lnTo>
                <a:lnTo>
                  <a:pt x="527" y="197"/>
                </a:lnTo>
                <a:lnTo>
                  <a:pt x="526" y="203"/>
                </a:lnTo>
                <a:lnTo>
                  <a:pt x="527" y="203"/>
                </a:lnTo>
                <a:lnTo>
                  <a:pt x="529" y="203"/>
                </a:lnTo>
                <a:lnTo>
                  <a:pt x="531" y="203"/>
                </a:lnTo>
                <a:lnTo>
                  <a:pt x="533" y="203"/>
                </a:lnTo>
                <a:lnTo>
                  <a:pt x="534" y="203"/>
                </a:lnTo>
                <a:lnTo>
                  <a:pt x="536" y="203"/>
                </a:lnTo>
                <a:lnTo>
                  <a:pt x="538" y="201"/>
                </a:lnTo>
                <a:lnTo>
                  <a:pt x="538" y="201"/>
                </a:lnTo>
                <a:lnTo>
                  <a:pt x="540" y="201"/>
                </a:lnTo>
                <a:lnTo>
                  <a:pt x="547" y="201"/>
                </a:lnTo>
                <a:lnTo>
                  <a:pt x="550" y="201"/>
                </a:lnTo>
                <a:lnTo>
                  <a:pt x="554" y="201"/>
                </a:lnTo>
                <a:lnTo>
                  <a:pt x="559" y="199"/>
                </a:lnTo>
                <a:lnTo>
                  <a:pt x="561" y="199"/>
                </a:lnTo>
                <a:lnTo>
                  <a:pt x="563" y="201"/>
                </a:lnTo>
                <a:lnTo>
                  <a:pt x="564" y="201"/>
                </a:lnTo>
                <a:lnTo>
                  <a:pt x="564" y="203"/>
                </a:lnTo>
                <a:lnTo>
                  <a:pt x="564" y="204"/>
                </a:lnTo>
                <a:lnTo>
                  <a:pt x="564" y="206"/>
                </a:lnTo>
                <a:lnTo>
                  <a:pt x="563" y="210"/>
                </a:lnTo>
                <a:lnTo>
                  <a:pt x="563" y="212"/>
                </a:lnTo>
                <a:lnTo>
                  <a:pt x="564" y="213"/>
                </a:lnTo>
                <a:lnTo>
                  <a:pt x="564" y="215"/>
                </a:lnTo>
                <a:lnTo>
                  <a:pt x="566" y="217"/>
                </a:lnTo>
                <a:lnTo>
                  <a:pt x="568" y="220"/>
                </a:lnTo>
                <a:lnTo>
                  <a:pt x="572" y="224"/>
                </a:lnTo>
                <a:lnTo>
                  <a:pt x="572" y="226"/>
                </a:lnTo>
                <a:lnTo>
                  <a:pt x="577" y="231"/>
                </a:lnTo>
                <a:lnTo>
                  <a:pt x="579" y="236"/>
                </a:lnTo>
                <a:lnTo>
                  <a:pt x="579" y="238"/>
                </a:lnTo>
                <a:lnTo>
                  <a:pt x="580" y="240"/>
                </a:lnTo>
                <a:lnTo>
                  <a:pt x="580" y="242"/>
                </a:lnTo>
                <a:lnTo>
                  <a:pt x="580" y="243"/>
                </a:lnTo>
                <a:lnTo>
                  <a:pt x="580" y="245"/>
                </a:lnTo>
                <a:lnTo>
                  <a:pt x="580" y="247"/>
                </a:lnTo>
                <a:lnTo>
                  <a:pt x="579" y="249"/>
                </a:lnTo>
                <a:lnTo>
                  <a:pt x="579" y="250"/>
                </a:lnTo>
                <a:lnTo>
                  <a:pt x="579" y="252"/>
                </a:lnTo>
                <a:lnTo>
                  <a:pt x="579" y="254"/>
                </a:lnTo>
                <a:lnTo>
                  <a:pt x="579" y="256"/>
                </a:lnTo>
                <a:lnTo>
                  <a:pt x="579" y="259"/>
                </a:lnTo>
                <a:lnTo>
                  <a:pt x="579" y="261"/>
                </a:lnTo>
                <a:lnTo>
                  <a:pt x="579" y="263"/>
                </a:lnTo>
                <a:lnTo>
                  <a:pt x="579" y="266"/>
                </a:lnTo>
                <a:lnTo>
                  <a:pt x="579" y="268"/>
                </a:lnTo>
                <a:lnTo>
                  <a:pt x="579" y="270"/>
                </a:lnTo>
                <a:lnTo>
                  <a:pt x="579" y="272"/>
                </a:lnTo>
                <a:lnTo>
                  <a:pt x="580" y="277"/>
                </a:lnTo>
                <a:lnTo>
                  <a:pt x="580" y="286"/>
                </a:lnTo>
                <a:lnTo>
                  <a:pt x="582" y="293"/>
                </a:lnTo>
                <a:lnTo>
                  <a:pt x="584" y="307"/>
                </a:lnTo>
                <a:lnTo>
                  <a:pt x="586" y="316"/>
                </a:lnTo>
                <a:lnTo>
                  <a:pt x="587" y="323"/>
                </a:lnTo>
                <a:lnTo>
                  <a:pt x="587" y="326"/>
                </a:lnTo>
                <a:lnTo>
                  <a:pt x="589" y="328"/>
                </a:lnTo>
                <a:lnTo>
                  <a:pt x="589" y="330"/>
                </a:lnTo>
                <a:lnTo>
                  <a:pt x="589" y="332"/>
                </a:lnTo>
                <a:lnTo>
                  <a:pt x="589" y="333"/>
                </a:lnTo>
                <a:lnTo>
                  <a:pt x="589" y="335"/>
                </a:lnTo>
                <a:lnTo>
                  <a:pt x="589" y="337"/>
                </a:lnTo>
                <a:lnTo>
                  <a:pt x="589" y="339"/>
                </a:lnTo>
                <a:lnTo>
                  <a:pt x="589" y="340"/>
                </a:lnTo>
                <a:lnTo>
                  <a:pt x="589" y="342"/>
                </a:lnTo>
                <a:lnTo>
                  <a:pt x="589" y="347"/>
                </a:lnTo>
                <a:lnTo>
                  <a:pt x="589" y="353"/>
                </a:lnTo>
                <a:lnTo>
                  <a:pt x="587" y="356"/>
                </a:lnTo>
                <a:lnTo>
                  <a:pt x="586" y="362"/>
                </a:lnTo>
                <a:lnTo>
                  <a:pt x="584" y="365"/>
                </a:lnTo>
                <a:lnTo>
                  <a:pt x="580" y="372"/>
                </a:lnTo>
                <a:lnTo>
                  <a:pt x="572" y="390"/>
                </a:lnTo>
                <a:lnTo>
                  <a:pt x="570" y="395"/>
                </a:lnTo>
                <a:lnTo>
                  <a:pt x="568" y="397"/>
                </a:lnTo>
                <a:lnTo>
                  <a:pt x="568" y="399"/>
                </a:lnTo>
                <a:lnTo>
                  <a:pt x="564" y="402"/>
                </a:lnTo>
                <a:lnTo>
                  <a:pt x="563" y="407"/>
                </a:lnTo>
                <a:lnTo>
                  <a:pt x="556" y="420"/>
                </a:lnTo>
                <a:lnTo>
                  <a:pt x="549" y="434"/>
                </a:lnTo>
                <a:lnTo>
                  <a:pt x="543" y="441"/>
                </a:lnTo>
                <a:lnTo>
                  <a:pt x="543" y="444"/>
                </a:lnTo>
                <a:lnTo>
                  <a:pt x="542" y="446"/>
                </a:lnTo>
                <a:lnTo>
                  <a:pt x="542" y="448"/>
                </a:lnTo>
                <a:lnTo>
                  <a:pt x="540" y="450"/>
                </a:lnTo>
                <a:lnTo>
                  <a:pt x="540" y="452"/>
                </a:lnTo>
                <a:lnTo>
                  <a:pt x="540" y="453"/>
                </a:lnTo>
                <a:lnTo>
                  <a:pt x="538" y="455"/>
                </a:lnTo>
                <a:lnTo>
                  <a:pt x="538" y="457"/>
                </a:lnTo>
                <a:lnTo>
                  <a:pt x="538" y="459"/>
                </a:lnTo>
                <a:lnTo>
                  <a:pt x="538" y="460"/>
                </a:lnTo>
                <a:lnTo>
                  <a:pt x="538" y="464"/>
                </a:lnTo>
                <a:lnTo>
                  <a:pt x="538" y="466"/>
                </a:lnTo>
                <a:lnTo>
                  <a:pt x="536" y="467"/>
                </a:lnTo>
                <a:lnTo>
                  <a:pt x="536" y="471"/>
                </a:lnTo>
                <a:lnTo>
                  <a:pt x="536" y="473"/>
                </a:lnTo>
                <a:lnTo>
                  <a:pt x="536" y="474"/>
                </a:lnTo>
                <a:lnTo>
                  <a:pt x="536" y="476"/>
                </a:lnTo>
                <a:lnTo>
                  <a:pt x="536" y="480"/>
                </a:lnTo>
                <a:lnTo>
                  <a:pt x="536" y="480"/>
                </a:lnTo>
                <a:lnTo>
                  <a:pt x="536" y="482"/>
                </a:lnTo>
                <a:lnTo>
                  <a:pt x="534" y="483"/>
                </a:lnTo>
                <a:lnTo>
                  <a:pt x="536" y="489"/>
                </a:lnTo>
                <a:lnTo>
                  <a:pt x="536" y="490"/>
                </a:lnTo>
                <a:lnTo>
                  <a:pt x="536" y="494"/>
                </a:lnTo>
                <a:lnTo>
                  <a:pt x="536" y="496"/>
                </a:lnTo>
                <a:lnTo>
                  <a:pt x="536" y="499"/>
                </a:lnTo>
                <a:lnTo>
                  <a:pt x="536" y="501"/>
                </a:lnTo>
                <a:lnTo>
                  <a:pt x="536" y="503"/>
                </a:lnTo>
                <a:lnTo>
                  <a:pt x="536" y="504"/>
                </a:lnTo>
                <a:lnTo>
                  <a:pt x="538" y="506"/>
                </a:lnTo>
                <a:lnTo>
                  <a:pt x="538" y="510"/>
                </a:lnTo>
                <a:lnTo>
                  <a:pt x="538" y="513"/>
                </a:lnTo>
                <a:lnTo>
                  <a:pt x="538" y="519"/>
                </a:lnTo>
                <a:lnTo>
                  <a:pt x="538" y="520"/>
                </a:lnTo>
                <a:lnTo>
                  <a:pt x="538" y="522"/>
                </a:lnTo>
                <a:lnTo>
                  <a:pt x="538" y="524"/>
                </a:lnTo>
                <a:lnTo>
                  <a:pt x="540" y="527"/>
                </a:lnTo>
                <a:lnTo>
                  <a:pt x="540" y="529"/>
                </a:lnTo>
                <a:lnTo>
                  <a:pt x="540" y="538"/>
                </a:lnTo>
                <a:lnTo>
                  <a:pt x="542" y="540"/>
                </a:lnTo>
                <a:lnTo>
                  <a:pt x="542" y="542"/>
                </a:lnTo>
                <a:lnTo>
                  <a:pt x="543" y="550"/>
                </a:lnTo>
                <a:lnTo>
                  <a:pt x="543" y="552"/>
                </a:lnTo>
                <a:lnTo>
                  <a:pt x="545" y="564"/>
                </a:lnTo>
                <a:lnTo>
                  <a:pt x="547" y="573"/>
                </a:lnTo>
                <a:lnTo>
                  <a:pt x="547" y="579"/>
                </a:lnTo>
                <a:lnTo>
                  <a:pt x="547" y="582"/>
                </a:lnTo>
                <a:lnTo>
                  <a:pt x="547" y="584"/>
                </a:lnTo>
                <a:lnTo>
                  <a:pt x="547" y="586"/>
                </a:lnTo>
                <a:lnTo>
                  <a:pt x="547" y="587"/>
                </a:lnTo>
                <a:lnTo>
                  <a:pt x="547" y="589"/>
                </a:lnTo>
                <a:lnTo>
                  <a:pt x="547" y="593"/>
                </a:lnTo>
                <a:lnTo>
                  <a:pt x="547" y="596"/>
                </a:lnTo>
                <a:lnTo>
                  <a:pt x="545" y="600"/>
                </a:lnTo>
                <a:lnTo>
                  <a:pt x="545" y="602"/>
                </a:lnTo>
                <a:lnTo>
                  <a:pt x="543" y="605"/>
                </a:lnTo>
                <a:lnTo>
                  <a:pt x="538" y="619"/>
                </a:lnTo>
                <a:lnTo>
                  <a:pt x="536" y="628"/>
                </a:lnTo>
                <a:lnTo>
                  <a:pt x="531" y="639"/>
                </a:lnTo>
                <a:lnTo>
                  <a:pt x="531" y="640"/>
                </a:lnTo>
                <a:lnTo>
                  <a:pt x="531" y="642"/>
                </a:lnTo>
                <a:lnTo>
                  <a:pt x="529" y="644"/>
                </a:lnTo>
                <a:lnTo>
                  <a:pt x="529" y="646"/>
                </a:lnTo>
                <a:lnTo>
                  <a:pt x="527" y="649"/>
                </a:lnTo>
                <a:lnTo>
                  <a:pt x="527" y="651"/>
                </a:lnTo>
                <a:lnTo>
                  <a:pt x="527" y="653"/>
                </a:lnTo>
                <a:lnTo>
                  <a:pt x="526" y="656"/>
                </a:lnTo>
                <a:lnTo>
                  <a:pt x="526" y="658"/>
                </a:lnTo>
                <a:lnTo>
                  <a:pt x="526" y="660"/>
                </a:lnTo>
                <a:lnTo>
                  <a:pt x="526" y="663"/>
                </a:lnTo>
                <a:lnTo>
                  <a:pt x="526" y="665"/>
                </a:lnTo>
                <a:lnTo>
                  <a:pt x="526" y="672"/>
                </a:lnTo>
                <a:lnTo>
                  <a:pt x="526" y="674"/>
                </a:lnTo>
                <a:lnTo>
                  <a:pt x="526" y="677"/>
                </a:lnTo>
                <a:lnTo>
                  <a:pt x="526" y="679"/>
                </a:lnTo>
                <a:lnTo>
                  <a:pt x="526" y="683"/>
                </a:lnTo>
                <a:lnTo>
                  <a:pt x="524" y="684"/>
                </a:lnTo>
                <a:lnTo>
                  <a:pt x="524" y="686"/>
                </a:lnTo>
                <a:lnTo>
                  <a:pt x="524" y="690"/>
                </a:lnTo>
                <a:lnTo>
                  <a:pt x="524" y="699"/>
                </a:lnTo>
                <a:lnTo>
                  <a:pt x="524" y="706"/>
                </a:lnTo>
                <a:lnTo>
                  <a:pt x="524" y="707"/>
                </a:lnTo>
                <a:lnTo>
                  <a:pt x="524" y="709"/>
                </a:lnTo>
                <a:lnTo>
                  <a:pt x="524" y="711"/>
                </a:lnTo>
                <a:lnTo>
                  <a:pt x="524" y="725"/>
                </a:lnTo>
                <a:lnTo>
                  <a:pt x="524" y="729"/>
                </a:lnTo>
                <a:lnTo>
                  <a:pt x="522" y="730"/>
                </a:lnTo>
                <a:lnTo>
                  <a:pt x="522" y="732"/>
                </a:lnTo>
                <a:lnTo>
                  <a:pt x="522" y="734"/>
                </a:lnTo>
                <a:lnTo>
                  <a:pt x="522" y="737"/>
                </a:lnTo>
                <a:lnTo>
                  <a:pt x="522" y="739"/>
                </a:lnTo>
                <a:lnTo>
                  <a:pt x="522" y="741"/>
                </a:lnTo>
                <a:lnTo>
                  <a:pt x="522" y="743"/>
                </a:lnTo>
                <a:lnTo>
                  <a:pt x="520" y="744"/>
                </a:lnTo>
                <a:lnTo>
                  <a:pt x="520" y="748"/>
                </a:lnTo>
                <a:lnTo>
                  <a:pt x="520" y="750"/>
                </a:lnTo>
                <a:lnTo>
                  <a:pt x="519" y="753"/>
                </a:lnTo>
                <a:lnTo>
                  <a:pt x="519" y="757"/>
                </a:lnTo>
                <a:lnTo>
                  <a:pt x="517" y="762"/>
                </a:lnTo>
                <a:lnTo>
                  <a:pt x="515" y="766"/>
                </a:lnTo>
                <a:lnTo>
                  <a:pt x="508" y="780"/>
                </a:lnTo>
                <a:lnTo>
                  <a:pt x="506" y="783"/>
                </a:lnTo>
                <a:lnTo>
                  <a:pt x="506" y="785"/>
                </a:lnTo>
                <a:lnTo>
                  <a:pt x="506" y="787"/>
                </a:lnTo>
                <a:lnTo>
                  <a:pt x="504" y="789"/>
                </a:lnTo>
                <a:lnTo>
                  <a:pt x="504" y="790"/>
                </a:lnTo>
                <a:lnTo>
                  <a:pt x="504" y="792"/>
                </a:lnTo>
                <a:lnTo>
                  <a:pt x="503" y="794"/>
                </a:lnTo>
                <a:lnTo>
                  <a:pt x="503" y="796"/>
                </a:lnTo>
                <a:lnTo>
                  <a:pt x="503" y="797"/>
                </a:lnTo>
                <a:lnTo>
                  <a:pt x="501" y="799"/>
                </a:lnTo>
                <a:lnTo>
                  <a:pt x="501" y="803"/>
                </a:lnTo>
                <a:lnTo>
                  <a:pt x="501" y="806"/>
                </a:lnTo>
                <a:lnTo>
                  <a:pt x="499" y="810"/>
                </a:lnTo>
                <a:lnTo>
                  <a:pt x="499" y="813"/>
                </a:lnTo>
                <a:lnTo>
                  <a:pt x="499" y="819"/>
                </a:lnTo>
                <a:lnTo>
                  <a:pt x="499" y="824"/>
                </a:lnTo>
                <a:lnTo>
                  <a:pt x="499" y="838"/>
                </a:lnTo>
                <a:lnTo>
                  <a:pt x="499" y="852"/>
                </a:lnTo>
                <a:lnTo>
                  <a:pt x="497" y="868"/>
                </a:lnTo>
                <a:lnTo>
                  <a:pt x="497" y="887"/>
                </a:lnTo>
                <a:lnTo>
                  <a:pt x="497" y="898"/>
                </a:lnTo>
                <a:lnTo>
                  <a:pt x="497" y="909"/>
                </a:lnTo>
                <a:lnTo>
                  <a:pt x="497" y="919"/>
                </a:lnTo>
                <a:lnTo>
                  <a:pt x="497" y="932"/>
                </a:lnTo>
                <a:lnTo>
                  <a:pt x="497" y="942"/>
                </a:lnTo>
                <a:lnTo>
                  <a:pt x="497" y="953"/>
                </a:lnTo>
                <a:lnTo>
                  <a:pt x="497" y="954"/>
                </a:lnTo>
                <a:lnTo>
                  <a:pt x="496" y="958"/>
                </a:lnTo>
                <a:lnTo>
                  <a:pt x="496" y="960"/>
                </a:lnTo>
                <a:lnTo>
                  <a:pt x="496" y="962"/>
                </a:lnTo>
                <a:lnTo>
                  <a:pt x="496" y="969"/>
                </a:lnTo>
                <a:lnTo>
                  <a:pt x="496" y="972"/>
                </a:lnTo>
                <a:lnTo>
                  <a:pt x="496" y="976"/>
                </a:lnTo>
                <a:lnTo>
                  <a:pt x="494" y="979"/>
                </a:lnTo>
                <a:lnTo>
                  <a:pt x="492" y="984"/>
                </a:lnTo>
                <a:lnTo>
                  <a:pt x="492" y="986"/>
                </a:lnTo>
                <a:lnTo>
                  <a:pt x="490" y="988"/>
                </a:lnTo>
                <a:lnTo>
                  <a:pt x="489" y="990"/>
                </a:lnTo>
                <a:lnTo>
                  <a:pt x="485" y="997"/>
                </a:lnTo>
                <a:lnTo>
                  <a:pt x="480" y="1007"/>
                </a:lnTo>
                <a:lnTo>
                  <a:pt x="473" y="1020"/>
                </a:lnTo>
                <a:lnTo>
                  <a:pt x="466" y="1030"/>
                </a:lnTo>
                <a:lnTo>
                  <a:pt x="466" y="1034"/>
                </a:lnTo>
                <a:lnTo>
                  <a:pt x="460" y="1041"/>
                </a:lnTo>
                <a:lnTo>
                  <a:pt x="460" y="1044"/>
                </a:lnTo>
                <a:lnTo>
                  <a:pt x="459" y="1048"/>
                </a:lnTo>
                <a:lnTo>
                  <a:pt x="457" y="1052"/>
                </a:lnTo>
                <a:lnTo>
                  <a:pt x="455" y="1055"/>
                </a:lnTo>
                <a:lnTo>
                  <a:pt x="453" y="1059"/>
                </a:lnTo>
                <a:lnTo>
                  <a:pt x="453" y="1062"/>
                </a:lnTo>
                <a:lnTo>
                  <a:pt x="453" y="1066"/>
                </a:lnTo>
                <a:lnTo>
                  <a:pt x="453" y="1067"/>
                </a:lnTo>
                <a:lnTo>
                  <a:pt x="453" y="1069"/>
                </a:lnTo>
                <a:lnTo>
                  <a:pt x="452" y="1073"/>
                </a:lnTo>
                <a:lnTo>
                  <a:pt x="452" y="1076"/>
                </a:lnTo>
                <a:lnTo>
                  <a:pt x="450" y="1083"/>
                </a:lnTo>
                <a:lnTo>
                  <a:pt x="450" y="1085"/>
                </a:lnTo>
                <a:lnTo>
                  <a:pt x="450" y="1089"/>
                </a:lnTo>
                <a:lnTo>
                  <a:pt x="450" y="1092"/>
                </a:lnTo>
                <a:lnTo>
                  <a:pt x="448" y="1094"/>
                </a:lnTo>
                <a:lnTo>
                  <a:pt x="448" y="1097"/>
                </a:lnTo>
                <a:lnTo>
                  <a:pt x="448" y="1104"/>
                </a:lnTo>
                <a:lnTo>
                  <a:pt x="448" y="1113"/>
                </a:lnTo>
                <a:lnTo>
                  <a:pt x="448" y="1120"/>
                </a:lnTo>
                <a:lnTo>
                  <a:pt x="448" y="1127"/>
                </a:lnTo>
                <a:lnTo>
                  <a:pt x="448" y="1140"/>
                </a:lnTo>
                <a:lnTo>
                  <a:pt x="448" y="1154"/>
                </a:lnTo>
                <a:lnTo>
                  <a:pt x="446" y="1170"/>
                </a:lnTo>
                <a:lnTo>
                  <a:pt x="446" y="1182"/>
                </a:lnTo>
                <a:lnTo>
                  <a:pt x="446" y="1184"/>
                </a:lnTo>
                <a:lnTo>
                  <a:pt x="446" y="1196"/>
                </a:lnTo>
                <a:lnTo>
                  <a:pt x="446" y="1198"/>
                </a:lnTo>
                <a:lnTo>
                  <a:pt x="446" y="1210"/>
                </a:lnTo>
                <a:lnTo>
                  <a:pt x="446" y="1217"/>
                </a:lnTo>
                <a:lnTo>
                  <a:pt x="446" y="1223"/>
                </a:lnTo>
                <a:lnTo>
                  <a:pt x="446" y="1224"/>
                </a:lnTo>
                <a:lnTo>
                  <a:pt x="446" y="1226"/>
                </a:lnTo>
                <a:lnTo>
                  <a:pt x="446" y="1232"/>
                </a:lnTo>
                <a:lnTo>
                  <a:pt x="444" y="1235"/>
                </a:lnTo>
                <a:lnTo>
                  <a:pt x="444" y="1237"/>
                </a:lnTo>
                <a:lnTo>
                  <a:pt x="444" y="1239"/>
                </a:lnTo>
                <a:lnTo>
                  <a:pt x="444" y="1240"/>
                </a:lnTo>
                <a:lnTo>
                  <a:pt x="444" y="1240"/>
                </a:lnTo>
                <a:lnTo>
                  <a:pt x="444" y="1242"/>
                </a:lnTo>
                <a:lnTo>
                  <a:pt x="444" y="1247"/>
                </a:lnTo>
                <a:lnTo>
                  <a:pt x="446" y="1254"/>
                </a:lnTo>
                <a:lnTo>
                  <a:pt x="448" y="1274"/>
                </a:lnTo>
                <a:lnTo>
                  <a:pt x="450" y="1292"/>
                </a:lnTo>
                <a:lnTo>
                  <a:pt x="450" y="1293"/>
                </a:lnTo>
                <a:lnTo>
                  <a:pt x="443" y="1295"/>
                </a:lnTo>
                <a:lnTo>
                  <a:pt x="432" y="1295"/>
                </a:lnTo>
                <a:lnTo>
                  <a:pt x="420" y="1295"/>
                </a:lnTo>
                <a:lnTo>
                  <a:pt x="409" y="1295"/>
                </a:lnTo>
                <a:lnTo>
                  <a:pt x="397" y="1297"/>
                </a:lnTo>
                <a:lnTo>
                  <a:pt x="388" y="1297"/>
                </a:lnTo>
                <a:lnTo>
                  <a:pt x="384" y="1297"/>
                </a:lnTo>
                <a:lnTo>
                  <a:pt x="372" y="1297"/>
                </a:lnTo>
                <a:lnTo>
                  <a:pt x="370" y="1297"/>
                </a:lnTo>
                <a:lnTo>
                  <a:pt x="362" y="1297"/>
                </a:lnTo>
                <a:lnTo>
                  <a:pt x="358" y="1297"/>
                </a:lnTo>
                <a:lnTo>
                  <a:pt x="349" y="1297"/>
                </a:lnTo>
                <a:lnTo>
                  <a:pt x="337" y="1299"/>
                </a:lnTo>
                <a:lnTo>
                  <a:pt x="326" y="1299"/>
                </a:lnTo>
                <a:lnTo>
                  <a:pt x="326" y="1299"/>
                </a:lnTo>
                <a:lnTo>
                  <a:pt x="319" y="1299"/>
                </a:lnTo>
                <a:lnTo>
                  <a:pt x="314" y="1299"/>
                </a:lnTo>
                <a:lnTo>
                  <a:pt x="303" y="1299"/>
                </a:lnTo>
                <a:lnTo>
                  <a:pt x="302" y="1299"/>
                </a:lnTo>
                <a:lnTo>
                  <a:pt x="291" y="1299"/>
                </a:lnTo>
                <a:lnTo>
                  <a:pt x="289" y="1299"/>
                </a:lnTo>
                <a:lnTo>
                  <a:pt x="279" y="1300"/>
                </a:lnTo>
                <a:lnTo>
                  <a:pt x="266" y="1300"/>
                </a:lnTo>
                <a:lnTo>
                  <a:pt x="252" y="1300"/>
                </a:lnTo>
                <a:lnTo>
                  <a:pt x="242" y="1300"/>
                </a:lnTo>
                <a:lnTo>
                  <a:pt x="233" y="1300"/>
                </a:lnTo>
                <a:lnTo>
                  <a:pt x="229" y="1302"/>
                </a:lnTo>
                <a:lnTo>
                  <a:pt x="227" y="1302"/>
                </a:lnTo>
                <a:lnTo>
                  <a:pt x="217" y="1302"/>
                </a:lnTo>
                <a:lnTo>
                  <a:pt x="206" y="1302"/>
                </a:lnTo>
                <a:lnTo>
                  <a:pt x="203" y="1302"/>
                </a:lnTo>
                <a:lnTo>
                  <a:pt x="196" y="1302"/>
                </a:lnTo>
                <a:lnTo>
                  <a:pt x="190" y="1302"/>
                </a:lnTo>
                <a:lnTo>
                  <a:pt x="185" y="1302"/>
                </a:lnTo>
                <a:lnTo>
                  <a:pt x="178" y="1304"/>
                </a:lnTo>
                <a:lnTo>
                  <a:pt x="173" y="1304"/>
                </a:lnTo>
                <a:lnTo>
                  <a:pt x="166" y="1304"/>
                </a:lnTo>
                <a:lnTo>
                  <a:pt x="162" y="1304"/>
                </a:lnTo>
                <a:lnTo>
                  <a:pt x="155" y="1304"/>
                </a:lnTo>
                <a:lnTo>
                  <a:pt x="152" y="1304"/>
                </a:lnTo>
                <a:lnTo>
                  <a:pt x="143" y="1304"/>
                </a:lnTo>
                <a:lnTo>
                  <a:pt x="141" y="1304"/>
                </a:lnTo>
                <a:lnTo>
                  <a:pt x="130" y="1304"/>
                </a:lnTo>
                <a:lnTo>
                  <a:pt x="129" y="1306"/>
                </a:lnTo>
                <a:lnTo>
                  <a:pt x="118" y="1306"/>
                </a:lnTo>
                <a:lnTo>
                  <a:pt x="109" y="1306"/>
                </a:lnTo>
                <a:lnTo>
                  <a:pt x="107" y="1306"/>
                </a:lnTo>
                <a:lnTo>
                  <a:pt x="100" y="1306"/>
                </a:lnTo>
                <a:lnTo>
                  <a:pt x="93" y="1306"/>
                </a:lnTo>
                <a:lnTo>
                  <a:pt x="77" y="1306"/>
                </a:lnTo>
                <a:lnTo>
                  <a:pt x="63" y="1307"/>
                </a:lnTo>
                <a:lnTo>
                  <a:pt x="63" y="1295"/>
                </a:lnTo>
                <a:lnTo>
                  <a:pt x="62" y="1283"/>
                </a:lnTo>
                <a:lnTo>
                  <a:pt x="62" y="1283"/>
                </a:lnTo>
                <a:lnTo>
                  <a:pt x="60" y="1274"/>
                </a:lnTo>
                <a:lnTo>
                  <a:pt x="60" y="1272"/>
                </a:lnTo>
                <a:lnTo>
                  <a:pt x="58" y="1262"/>
                </a:lnTo>
                <a:lnTo>
                  <a:pt x="58" y="1260"/>
                </a:lnTo>
                <a:lnTo>
                  <a:pt x="58" y="1249"/>
                </a:lnTo>
                <a:lnTo>
                  <a:pt x="56" y="1247"/>
                </a:lnTo>
                <a:lnTo>
                  <a:pt x="56" y="1240"/>
                </a:lnTo>
                <a:lnTo>
                  <a:pt x="56" y="1237"/>
                </a:lnTo>
                <a:lnTo>
                  <a:pt x="55" y="1228"/>
                </a:lnTo>
                <a:lnTo>
                  <a:pt x="55" y="1224"/>
                </a:lnTo>
                <a:lnTo>
                  <a:pt x="53" y="1212"/>
                </a:lnTo>
                <a:lnTo>
                  <a:pt x="53" y="1203"/>
                </a:lnTo>
                <a:lnTo>
                  <a:pt x="51" y="1187"/>
                </a:lnTo>
                <a:lnTo>
                  <a:pt x="49" y="1182"/>
                </a:lnTo>
                <a:lnTo>
                  <a:pt x="49" y="1180"/>
                </a:lnTo>
                <a:lnTo>
                  <a:pt x="49" y="1173"/>
                </a:lnTo>
                <a:lnTo>
                  <a:pt x="47" y="1163"/>
                </a:lnTo>
                <a:lnTo>
                  <a:pt x="47" y="1161"/>
                </a:lnTo>
                <a:lnTo>
                  <a:pt x="46" y="1154"/>
                </a:lnTo>
                <a:lnTo>
                  <a:pt x="46" y="1143"/>
                </a:lnTo>
                <a:lnTo>
                  <a:pt x="44" y="1134"/>
                </a:lnTo>
                <a:lnTo>
                  <a:pt x="44" y="1129"/>
                </a:lnTo>
                <a:lnTo>
                  <a:pt x="44" y="1120"/>
                </a:lnTo>
                <a:lnTo>
                  <a:pt x="42" y="1115"/>
                </a:lnTo>
                <a:lnTo>
                  <a:pt x="42" y="1110"/>
                </a:lnTo>
                <a:lnTo>
                  <a:pt x="42" y="1104"/>
                </a:lnTo>
                <a:lnTo>
                  <a:pt x="40" y="1096"/>
                </a:lnTo>
                <a:lnTo>
                  <a:pt x="40" y="1090"/>
                </a:lnTo>
                <a:lnTo>
                  <a:pt x="40" y="1083"/>
                </a:lnTo>
                <a:lnTo>
                  <a:pt x="39" y="1076"/>
                </a:lnTo>
                <a:lnTo>
                  <a:pt x="39" y="1071"/>
                </a:lnTo>
                <a:lnTo>
                  <a:pt x="39" y="1071"/>
                </a:lnTo>
                <a:lnTo>
                  <a:pt x="39" y="1066"/>
                </a:lnTo>
                <a:lnTo>
                  <a:pt x="39" y="1064"/>
                </a:lnTo>
                <a:lnTo>
                  <a:pt x="37" y="1062"/>
                </a:lnTo>
                <a:lnTo>
                  <a:pt x="37" y="1059"/>
                </a:lnTo>
                <a:lnTo>
                  <a:pt x="37" y="1057"/>
                </a:lnTo>
                <a:lnTo>
                  <a:pt x="37" y="1055"/>
                </a:lnTo>
                <a:lnTo>
                  <a:pt x="35" y="1050"/>
                </a:lnTo>
                <a:lnTo>
                  <a:pt x="35" y="1043"/>
                </a:lnTo>
                <a:lnTo>
                  <a:pt x="35" y="1041"/>
                </a:lnTo>
                <a:lnTo>
                  <a:pt x="35" y="1039"/>
                </a:lnTo>
                <a:lnTo>
                  <a:pt x="35" y="1037"/>
                </a:lnTo>
                <a:lnTo>
                  <a:pt x="35" y="1036"/>
                </a:lnTo>
                <a:lnTo>
                  <a:pt x="35" y="1032"/>
                </a:lnTo>
                <a:lnTo>
                  <a:pt x="35" y="1030"/>
                </a:lnTo>
                <a:lnTo>
                  <a:pt x="33" y="1029"/>
                </a:lnTo>
                <a:lnTo>
                  <a:pt x="33" y="1027"/>
                </a:lnTo>
                <a:lnTo>
                  <a:pt x="33" y="1023"/>
                </a:lnTo>
                <a:lnTo>
                  <a:pt x="33" y="1018"/>
                </a:lnTo>
                <a:lnTo>
                  <a:pt x="33" y="1016"/>
                </a:lnTo>
                <a:lnTo>
                  <a:pt x="32" y="1004"/>
                </a:lnTo>
                <a:lnTo>
                  <a:pt x="30" y="992"/>
                </a:lnTo>
                <a:lnTo>
                  <a:pt x="30" y="981"/>
                </a:lnTo>
                <a:lnTo>
                  <a:pt x="26" y="960"/>
                </a:lnTo>
                <a:lnTo>
                  <a:pt x="26" y="954"/>
                </a:lnTo>
                <a:lnTo>
                  <a:pt x="25" y="944"/>
                </a:lnTo>
                <a:lnTo>
                  <a:pt x="25" y="933"/>
                </a:lnTo>
                <a:lnTo>
                  <a:pt x="23" y="921"/>
                </a:lnTo>
                <a:lnTo>
                  <a:pt x="21" y="910"/>
                </a:lnTo>
                <a:lnTo>
                  <a:pt x="21" y="909"/>
                </a:lnTo>
                <a:lnTo>
                  <a:pt x="19" y="900"/>
                </a:lnTo>
                <a:lnTo>
                  <a:pt x="19" y="898"/>
                </a:lnTo>
                <a:lnTo>
                  <a:pt x="19" y="887"/>
                </a:lnTo>
                <a:lnTo>
                  <a:pt x="19" y="884"/>
                </a:lnTo>
                <a:lnTo>
                  <a:pt x="17" y="875"/>
                </a:lnTo>
                <a:lnTo>
                  <a:pt x="16" y="863"/>
                </a:lnTo>
                <a:lnTo>
                  <a:pt x="16" y="854"/>
                </a:lnTo>
                <a:lnTo>
                  <a:pt x="14" y="843"/>
                </a:lnTo>
                <a:lnTo>
                  <a:pt x="14" y="842"/>
                </a:lnTo>
                <a:lnTo>
                  <a:pt x="12" y="836"/>
                </a:lnTo>
                <a:lnTo>
                  <a:pt x="12" y="831"/>
                </a:lnTo>
                <a:lnTo>
                  <a:pt x="12" y="829"/>
                </a:lnTo>
                <a:lnTo>
                  <a:pt x="10" y="819"/>
                </a:lnTo>
                <a:lnTo>
                  <a:pt x="10" y="817"/>
                </a:lnTo>
                <a:lnTo>
                  <a:pt x="10" y="808"/>
                </a:lnTo>
                <a:lnTo>
                  <a:pt x="9" y="803"/>
                </a:lnTo>
                <a:lnTo>
                  <a:pt x="9" y="792"/>
                </a:lnTo>
                <a:lnTo>
                  <a:pt x="9" y="790"/>
                </a:lnTo>
                <a:lnTo>
                  <a:pt x="7" y="780"/>
                </a:lnTo>
                <a:lnTo>
                  <a:pt x="5" y="767"/>
                </a:lnTo>
                <a:lnTo>
                  <a:pt x="3" y="752"/>
                </a:lnTo>
                <a:lnTo>
                  <a:pt x="3" y="741"/>
                </a:lnTo>
                <a:lnTo>
                  <a:pt x="3" y="739"/>
                </a:lnTo>
                <a:lnTo>
                  <a:pt x="2" y="730"/>
                </a:lnTo>
                <a:lnTo>
                  <a:pt x="2" y="729"/>
                </a:lnTo>
                <a:lnTo>
                  <a:pt x="0" y="720"/>
                </a:lnTo>
                <a:lnTo>
                  <a:pt x="0" y="718"/>
                </a:lnTo>
                <a:lnTo>
                  <a:pt x="0" y="716"/>
                </a:lnTo>
                <a:lnTo>
                  <a:pt x="0" y="714"/>
                </a:lnTo>
                <a:lnTo>
                  <a:pt x="0" y="711"/>
                </a:lnTo>
                <a:lnTo>
                  <a:pt x="0" y="707"/>
                </a:lnTo>
                <a:lnTo>
                  <a:pt x="0" y="706"/>
                </a:lnTo>
                <a:lnTo>
                  <a:pt x="0" y="704"/>
                </a:lnTo>
                <a:lnTo>
                  <a:pt x="0" y="702"/>
                </a:lnTo>
                <a:lnTo>
                  <a:pt x="2" y="700"/>
                </a:lnTo>
                <a:lnTo>
                  <a:pt x="2" y="697"/>
                </a:lnTo>
                <a:lnTo>
                  <a:pt x="3" y="695"/>
                </a:lnTo>
                <a:lnTo>
                  <a:pt x="3" y="693"/>
                </a:lnTo>
                <a:lnTo>
                  <a:pt x="5" y="692"/>
                </a:lnTo>
                <a:lnTo>
                  <a:pt x="7" y="684"/>
                </a:lnTo>
                <a:lnTo>
                  <a:pt x="10" y="674"/>
                </a:lnTo>
                <a:lnTo>
                  <a:pt x="12" y="669"/>
                </a:lnTo>
                <a:lnTo>
                  <a:pt x="12" y="665"/>
                </a:lnTo>
                <a:lnTo>
                  <a:pt x="14" y="663"/>
                </a:lnTo>
                <a:lnTo>
                  <a:pt x="19" y="647"/>
                </a:lnTo>
                <a:lnTo>
                  <a:pt x="23" y="630"/>
                </a:lnTo>
                <a:lnTo>
                  <a:pt x="26" y="619"/>
                </a:lnTo>
                <a:lnTo>
                  <a:pt x="30" y="609"/>
                </a:lnTo>
                <a:lnTo>
                  <a:pt x="30" y="607"/>
                </a:lnTo>
                <a:lnTo>
                  <a:pt x="32" y="600"/>
                </a:lnTo>
                <a:lnTo>
                  <a:pt x="32" y="598"/>
                </a:lnTo>
                <a:lnTo>
                  <a:pt x="32" y="596"/>
                </a:lnTo>
                <a:lnTo>
                  <a:pt x="35" y="589"/>
                </a:lnTo>
                <a:lnTo>
                  <a:pt x="35" y="586"/>
                </a:lnTo>
                <a:lnTo>
                  <a:pt x="39" y="579"/>
                </a:lnTo>
                <a:lnTo>
                  <a:pt x="39" y="573"/>
                </a:lnTo>
                <a:lnTo>
                  <a:pt x="40" y="568"/>
                </a:lnTo>
                <a:lnTo>
                  <a:pt x="42" y="564"/>
                </a:lnTo>
                <a:lnTo>
                  <a:pt x="44" y="559"/>
                </a:lnTo>
                <a:lnTo>
                  <a:pt x="46" y="554"/>
                </a:lnTo>
                <a:lnTo>
                  <a:pt x="47" y="549"/>
                </a:lnTo>
                <a:lnTo>
                  <a:pt x="49" y="542"/>
                </a:lnTo>
                <a:lnTo>
                  <a:pt x="51" y="538"/>
                </a:lnTo>
                <a:lnTo>
                  <a:pt x="51" y="536"/>
                </a:lnTo>
                <a:lnTo>
                  <a:pt x="53" y="533"/>
                </a:lnTo>
                <a:lnTo>
                  <a:pt x="53" y="531"/>
                </a:lnTo>
                <a:lnTo>
                  <a:pt x="53" y="527"/>
                </a:lnTo>
                <a:lnTo>
                  <a:pt x="53" y="524"/>
                </a:lnTo>
                <a:lnTo>
                  <a:pt x="55" y="522"/>
                </a:lnTo>
                <a:lnTo>
                  <a:pt x="55" y="519"/>
                </a:lnTo>
                <a:lnTo>
                  <a:pt x="55" y="517"/>
                </a:lnTo>
                <a:lnTo>
                  <a:pt x="55" y="510"/>
                </a:lnTo>
                <a:lnTo>
                  <a:pt x="55" y="508"/>
                </a:lnTo>
                <a:lnTo>
                  <a:pt x="55" y="506"/>
                </a:lnTo>
                <a:lnTo>
                  <a:pt x="55" y="504"/>
                </a:lnTo>
                <a:lnTo>
                  <a:pt x="55" y="503"/>
                </a:lnTo>
                <a:lnTo>
                  <a:pt x="56" y="501"/>
                </a:lnTo>
                <a:lnTo>
                  <a:pt x="56" y="499"/>
                </a:lnTo>
                <a:lnTo>
                  <a:pt x="56" y="496"/>
                </a:lnTo>
                <a:lnTo>
                  <a:pt x="55" y="492"/>
                </a:lnTo>
                <a:lnTo>
                  <a:pt x="55" y="489"/>
                </a:lnTo>
                <a:lnTo>
                  <a:pt x="55" y="487"/>
                </a:lnTo>
                <a:lnTo>
                  <a:pt x="55" y="482"/>
                </a:lnTo>
                <a:lnTo>
                  <a:pt x="53" y="476"/>
                </a:lnTo>
                <a:lnTo>
                  <a:pt x="51" y="473"/>
                </a:lnTo>
                <a:lnTo>
                  <a:pt x="51" y="471"/>
                </a:lnTo>
                <a:lnTo>
                  <a:pt x="49" y="457"/>
                </a:lnTo>
                <a:lnTo>
                  <a:pt x="47" y="453"/>
                </a:lnTo>
                <a:lnTo>
                  <a:pt x="47" y="444"/>
                </a:lnTo>
                <a:lnTo>
                  <a:pt x="46" y="432"/>
                </a:lnTo>
                <a:lnTo>
                  <a:pt x="44" y="423"/>
                </a:lnTo>
                <a:lnTo>
                  <a:pt x="44" y="418"/>
                </a:lnTo>
                <a:lnTo>
                  <a:pt x="42" y="404"/>
                </a:lnTo>
                <a:lnTo>
                  <a:pt x="40" y="400"/>
                </a:lnTo>
                <a:lnTo>
                  <a:pt x="39" y="386"/>
                </a:lnTo>
                <a:lnTo>
                  <a:pt x="39" y="383"/>
                </a:lnTo>
                <a:lnTo>
                  <a:pt x="39" y="381"/>
                </a:lnTo>
                <a:lnTo>
                  <a:pt x="39" y="379"/>
                </a:lnTo>
                <a:lnTo>
                  <a:pt x="37" y="377"/>
                </a:lnTo>
                <a:lnTo>
                  <a:pt x="39" y="376"/>
                </a:lnTo>
                <a:lnTo>
                  <a:pt x="40" y="376"/>
                </a:lnTo>
                <a:lnTo>
                  <a:pt x="42" y="374"/>
                </a:lnTo>
                <a:lnTo>
                  <a:pt x="46" y="372"/>
                </a:lnTo>
                <a:lnTo>
                  <a:pt x="49" y="370"/>
                </a:lnTo>
                <a:lnTo>
                  <a:pt x="51" y="370"/>
                </a:lnTo>
                <a:lnTo>
                  <a:pt x="55" y="369"/>
                </a:lnTo>
                <a:lnTo>
                  <a:pt x="58" y="367"/>
                </a:lnTo>
                <a:lnTo>
                  <a:pt x="62" y="365"/>
                </a:lnTo>
                <a:lnTo>
                  <a:pt x="63" y="365"/>
                </a:lnTo>
                <a:lnTo>
                  <a:pt x="65" y="365"/>
                </a:lnTo>
                <a:lnTo>
                  <a:pt x="67" y="365"/>
                </a:lnTo>
                <a:lnTo>
                  <a:pt x="69" y="363"/>
                </a:lnTo>
                <a:lnTo>
                  <a:pt x="70" y="363"/>
                </a:lnTo>
                <a:lnTo>
                  <a:pt x="70" y="362"/>
                </a:lnTo>
                <a:lnTo>
                  <a:pt x="72" y="358"/>
                </a:lnTo>
                <a:lnTo>
                  <a:pt x="74" y="354"/>
                </a:lnTo>
                <a:lnTo>
                  <a:pt x="74" y="353"/>
                </a:lnTo>
                <a:lnTo>
                  <a:pt x="76" y="353"/>
                </a:lnTo>
                <a:lnTo>
                  <a:pt x="76" y="351"/>
                </a:lnTo>
                <a:lnTo>
                  <a:pt x="76" y="349"/>
                </a:lnTo>
                <a:lnTo>
                  <a:pt x="77" y="346"/>
                </a:lnTo>
                <a:lnTo>
                  <a:pt x="77" y="344"/>
                </a:lnTo>
                <a:lnTo>
                  <a:pt x="81" y="339"/>
                </a:lnTo>
                <a:lnTo>
                  <a:pt x="81" y="337"/>
                </a:lnTo>
                <a:lnTo>
                  <a:pt x="83" y="335"/>
                </a:lnTo>
                <a:lnTo>
                  <a:pt x="86" y="333"/>
                </a:lnTo>
                <a:lnTo>
                  <a:pt x="88" y="332"/>
                </a:lnTo>
                <a:lnTo>
                  <a:pt x="90" y="330"/>
                </a:lnTo>
                <a:lnTo>
                  <a:pt x="92" y="328"/>
                </a:lnTo>
                <a:lnTo>
                  <a:pt x="92" y="326"/>
                </a:lnTo>
                <a:lnTo>
                  <a:pt x="93" y="326"/>
                </a:lnTo>
                <a:lnTo>
                  <a:pt x="95" y="326"/>
                </a:lnTo>
                <a:lnTo>
                  <a:pt x="97" y="324"/>
                </a:lnTo>
                <a:lnTo>
                  <a:pt x="99" y="323"/>
                </a:lnTo>
                <a:lnTo>
                  <a:pt x="99" y="321"/>
                </a:lnTo>
                <a:lnTo>
                  <a:pt x="99" y="319"/>
                </a:lnTo>
                <a:lnTo>
                  <a:pt x="99" y="317"/>
                </a:lnTo>
                <a:lnTo>
                  <a:pt x="100" y="316"/>
                </a:lnTo>
                <a:lnTo>
                  <a:pt x="100" y="314"/>
                </a:lnTo>
                <a:lnTo>
                  <a:pt x="100" y="312"/>
                </a:lnTo>
                <a:lnTo>
                  <a:pt x="100" y="310"/>
                </a:lnTo>
                <a:lnTo>
                  <a:pt x="100" y="310"/>
                </a:lnTo>
                <a:lnTo>
                  <a:pt x="102" y="309"/>
                </a:lnTo>
                <a:lnTo>
                  <a:pt x="102" y="307"/>
                </a:lnTo>
                <a:lnTo>
                  <a:pt x="102" y="305"/>
                </a:lnTo>
                <a:lnTo>
                  <a:pt x="102" y="303"/>
                </a:lnTo>
                <a:lnTo>
                  <a:pt x="102" y="302"/>
                </a:lnTo>
                <a:lnTo>
                  <a:pt x="102" y="300"/>
                </a:lnTo>
                <a:lnTo>
                  <a:pt x="104" y="298"/>
                </a:lnTo>
                <a:lnTo>
                  <a:pt x="104" y="296"/>
                </a:lnTo>
                <a:lnTo>
                  <a:pt x="104" y="294"/>
                </a:lnTo>
                <a:lnTo>
                  <a:pt x="104" y="293"/>
                </a:lnTo>
                <a:lnTo>
                  <a:pt x="102" y="291"/>
                </a:lnTo>
                <a:lnTo>
                  <a:pt x="100" y="291"/>
                </a:lnTo>
                <a:lnTo>
                  <a:pt x="100" y="289"/>
                </a:lnTo>
                <a:lnTo>
                  <a:pt x="99" y="289"/>
                </a:lnTo>
                <a:lnTo>
                  <a:pt x="99" y="287"/>
                </a:lnTo>
                <a:lnTo>
                  <a:pt x="97" y="287"/>
                </a:lnTo>
                <a:lnTo>
                  <a:pt x="97" y="286"/>
                </a:lnTo>
                <a:lnTo>
                  <a:pt x="95" y="284"/>
                </a:lnTo>
                <a:lnTo>
                  <a:pt x="93" y="282"/>
                </a:lnTo>
                <a:lnTo>
                  <a:pt x="92" y="280"/>
                </a:lnTo>
                <a:lnTo>
                  <a:pt x="90" y="279"/>
                </a:lnTo>
                <a:lnTo>
                  <a:pt x="90" y="277"/>
                </a:lnTo>
                <a:lnTo>
                  <a:pt x="88" y="275"/>
                </a:lnTo>
                <a:lnTo>
                  <a:pt x="90" y="275"/>
                </a:lnTo>
                <a:lnTo>
                  <a:pt x="90" y="273"/>
                </a:lnTo>
                <a:lnTo>
                  <a:pt x="88" y="272"/>
                </a:lnTo>
                <a:lnTo>
                  <a:pt x="88" y="270"/>
                </a:lnTo>
                <a:lnTo>
                  <a:pt x="90" y="270"/>
                </a:lnTo>
                <a:lnTo>
                  <a:pt x="90" y="268"/>
                </a:lnTo>
                <a:lnTo>
                  <a:pt x="90" y="268"/>
                </a:lnTo>
                <a:lnTo>
                  <a:pt x="88" y="268"/>
                </a:lnTo>
                <a:lnTo>
                  <a:pt x="88" y="266"/>
                </a:lnTo>
                <a:lnTo>
                  <a:pt x="88" y="264"/>
                </a:lnTo>
                <a:lnTo>
                  <a:pt x="86" y="263"/>
                </a:lnTo>
                <a:lnTo>
                  <a:pt x="86" y="261"/>
                </a:lnTo>
                <a:lnTo>
                  <a:pt x="85" y="261"/>
                </a:lnTo>
                <a:lnTo>
                  <a:pt x="85" y="259"/>
                </a:lnTo>
                <a:lnTo>
                  <a:pt x="83" y="257"/>
                </a:lnTo>
                <a:lnTo>
                  <a:pt x="83" y="256"/>
                </a:lnTo>
                <a:lnTo>
                  <a:pt x="83" y="254"/>
                </a:lnTo>
                <a:lnTo>
                  <a:pt x="85" y="252"/>
                </a:lnTo>
                <a:lnTo>
                  <a:pt x="86" y="250"/>
                </a:lnTo>
                <a:lnTo>
                  <a:pt x="86" y="249"/>
                </a:lnTo>
                <a:lnTo>
                  <a:pt x="86" y="247"/>
                </a:lnTo>
                <a:lnTo>
                  <a:pt x="88" y="245"/>
                </a:lnTo>
                <a:lnTo>
                  <a:pt x="88" y="243"/>
                </a:lnTo>
                <a:lnTo>
                  <a:pt x="88" y="242"/>
                </a:lnTo>
                <a:lnTo>
                  <a:pt x="86" y="242"/>
                </a:lnTo>
                <a:lnTo>
                  <a:pt x="86" y="240"/>
                </a:lnTo>
                <a:lnTo>
                  <a:pt x="85" y="238"/>
                </a:lnTo>
                <a:lnTo>
                  <a:pt x="86" y="238"/>
                </a:lnTo>
                <a:lnTo>
                  <a:pt x="86" y="236"/>
                </a:lnTo>
                <a:lnTo>
                  <a:pt x="86" y="234"/>
                </a:lnTo>
                <a:lnTo>
                  <a:pt x="85" y="233"/>
                </a:lnTo>
                <a:lnTo>
                  <a:pt x="83" y="231"/>
                </a:lnTo>
                <a:lnTo>
                  <a:pt x="81" y="227"/>
                </a:lnTo>
                <a:lnTo>
                  <a:pt x="81" y="226"/>
                </a:lnTo>
                <a:lnTo>
                  <a:pt x="81" y="226"/>
                </a:lnTo>
                <a:lnTo>
                  <a:pt x="81" y="224"/>
                </a:lnTo>
                <a:lnTo>
                  <a:pt x="81" y="222"/>
                </a:lnTo>
                <a:lnTo>
                  <a:pt x="81" y="220"/>
                </a:lnTo>
                <a:lnTo>
                  <a:pt x="83" y="220"/>
                </a:lnTo>
                <a:lnTo>
                  <a:pt x="83" y="219"/>
                </a:lnTo>
                <a:lnTo>
                  <a:pt x="83" y="217"/>
                </a:lnTo>
                <a:lnTo>
                  <a:pt x="83" y="215"/>
                </a:lnTo>
                <a:lnTo>
                  <a:pt x="83" y="213"/>
                </a:lnTo>
                <a:lnTo>
                  <a:pt x="83" y="212"/>
                </a:lnTo>
                <a:lnTo>
                  <a:pt x="83" y="210"/>
                </a:lnTo>
                <a:lnTo>
                  <a:pt x="83" y="208"/>
                </a:lnTo>
                <a:lnTo>
                  <a:pt x="85" y="206"/>
                </a:lnTo>
                <a:lnTo>
                  <a:pt x="85" y="204"/>
                </a:lnTo>
                <a:lnTo>
                  <a:pt x="85" y="203"/>
                </a:lnTo>
                <a:lnTo>
                  <a:pt x="85" y="201"/>
                </a:lnTo>
                <a:lnTo>
                  <a:pt x="85" y="199"/>
                </a:lnTo>
                <a:lnTo>
                  <a:pt x="86" y="197"/>
                </a:lnTo>
                <a:lnTo>
                  <a:pt x="86" y="196"/>
                </a:lnTo>
                <a:lnTo>
                  <a:pt x="86" y="194"/>
                </a:lnTo>
                <a:lnTo>
                  <a:pt x="85" y="192"/>
                </a:lnTo>
                <a:lnTo>
                  <a:pt x="85" y="190"/>
                </a:lnTo>
                <a:lnTo>
                  <a:pt x="86" y="189"/>
                </a:lnTo>
                <a:lnTo>
                  <a:pt x="86" y="187"/>
                </a:lnTo>
                <a:lnTo>
                  <a:pt x="86" y="185"/>
                </a:lnTo>
                <a:lnTo>
                  <a:pt x="86" y="183"/>
                </a:lnTo>
                <a:lnTo>
                  <a:pt x="86" y="183"/>
                </a:lnTo>
                <a:lnTo>
                  <a:pt x="88" y="182"/>
                </a:lnTo>
                <a:lnTo>
                  <a:pt x="88" y="180"/>
                </a:lnTo>
                <a:lnTo>
                  <a:pt x="90" y="180"/>
                </a:lnTo>
                <a:lnTo>
                  <a:pt x="90" y="178"/>
                </a:lnTo>
                <a:lnTo>
                  <a:pt x="90" y="176"/>
                </a:lnTo>
                <a:lnTo>
                  <a:pt x="90" y="174"/>
                </a:lnTo>
                <a:lnTo>
                  <a:pt x="90" y="173"/>
                </a:lnTo>
                <a:lnTo>
                  <a:pt x="90" y="171"/>
                </a:lnTo>
                <a:lnTo>
                  <a:pt x="88" y="171"/>
                </a:lnTo>
                <a:lnTo>
                  <a:pt x="88" y="169"/>
                </a:lnTo>
                <a:lnTo>
                  <a:pt x="86" y="169"/>
                </a:lnTo>
                <a:lnTo>
                  <a:pt x="86" y="167"/>
                </a:lnTo>
                <a:lnTo>
                  <a:pt x="85" y="166"/>
                </a:lnTo>
                <a:lnTo>
                  <a:pt x="85" y="164"/>
                </a:lnTo>
                <a:lnTo>
                  <a:pt x="81" y="164"/>
                </a:lnTo>
                <a:lnTo>
                  <a:pt x="81" y="162"/>
                </a:lnTo>
                <a:lnTo>
                  <a:pt x="81" y="160"/>
                </a:lnTo>
                <a:lnTo>
                  <a:pt x="81" y="159"/>
                </a:lnTo>
                <a:lnTo>
                  <a:pt x="81" y="157"/>
                </a:lnTo>
                <a:lnTo>
                  <a:pt x="83" y="157"/>
                </a:lnTo>
                <a:lnTo>
                  <a:pt x="85" y="155"/>
                </a:lnTo>
                <a:lnTo>
                  <a:pt x="86" y="155"/>
                </a:lnTo>
                <a:lnTo>
                  <a:pt x="88" y="153"/>
                </a:lnTo>
                <a:lnTo>
                  <a:pt x="88" y="152"/>
                </a:lnTo>
                <a:lnTo>
                  <a:pt x="88" y="150"/>
                </a:lnTo>
                <a:lnTo>
                  <a:pt x="88" y="148"/>
                </a:lnTo>
                <a:lnTo>
                  <a:pt x="88" y="146"/>
                </a:lnTo>
                <a:lnTo>
                  <a:pt x="88" y="144"/>
                </a:lnTo>
                <a:lnTo>
                  <a:pt x="90" y="144"/>
                </a:lnTo>
                <a:lnTo>
                  <a:pt x="88" y="143"/>
                </a:lnTo>
                <a:lnTo>
                  <a:pt x="88" y="141"/>
                </a:lnTo>
                <a:lnTo>
                  <a:pt x="86" y="137"/>
                </a:lnTo>
                <a:lnTo>
                  <a:pt x="88" y="136"/>
                </a:lnTo>
                <a:lnTo>
                  <a:pt x="90" y="134"/>
                </a:lnTo>
                <a:lnTo>
                  <a:pt x="95" y="132"/>
                </a:lnTo>
                <a:lnTo>
                  <a:pt x="95" y="130"/>
                </a:lnTo>
                <a:lnTo>
                  <a:pt x="95" y="127"/>
                </a:lnTo>
                <a:lnTo>
                  <a:pt x="95" y="123"/>
                </a:lnTo>
                <a:lnTo>
                  <a:pt x="93" y="122"/>
                </a:lnTo>
                <a:lnTo>
                  <a:pt x="92" y="118"/>
                </a:lnTo>
                <a:lnTo>
                  <a:pt x="90" y="116"/>
                </a:lnTo>
                <a:lnTo>
                  <a:pt x="90" y="111"/>
                </a:lnTo>
                <a:lnTo>
                  <a:pt x="90" y="107"/>
                </a:lnTo>
                <a:lnTo>
                  <a:pt x="88" y="106"/>
                </a:lnTo>
                <a:lnTo>
                  <a:pt x="86" y="100"/>
                </a:lnTo>
                <a:lnTo>
                  <a:pt x="86" y="99"/>
                </a:lnTo>
                <a:lnTo>
                  <a:pt x="86" y="97"/>
                </a:lnTo>
                <a:lnTo>
                  <a:pt x="86" y="86"/>
                </a:lnTo>
                <a:lnTo>
                  <a:pt x="85" y="83"/>
                </a:lnTo>
                <a:lnTo>
                  <a:pt x="85" y="81"/>
                </a:lnTo>
                <a:lnTo>
                  <a:pt x="83" y="81"/>
                </a:lnTo>
                <a:lnTo>
                  <a:pt x="79" y="79"/>
                </a:lnTo>
                <a:lnTo>
                  <a:pt x="77" y="76"/>
                </a:lnTo>
                <a:lnTo>
                  <a:pt x="77" y="74"/>
                </a:lnTo>
                <a:lnTo>
                  <a:pt x="79" y="70"/>
                </a:lnTo>
                <a:lnTo>
                  <a:pt x="81" y="69"/>
                </a:lnTo>
                <a:lnTo>
                  <a:pt x="83" y="65"/>
                </a:lnTo>
                <a:lnTo>
                  <a:pt x="83" y="60"/>
                </a:lnTo>
                <a:lnTo>
                  <a:pt x="81" y="53"/>
                </a:lnTo>
                <a:lnTo>
                  <a:pt x="81" y="49"/>
                </a:lnTo>
                <a:lnTo>
                  <a:pt x="81" y="46"/>
                </a:lnTo>
                <a:lnTo>
                  <a:pt x="79" y="42"/>
                </a:lnTo>
                <a:lnTo>
                  <a:pt x="77" y="40"/>
                </a:lnTo>
                <a:lnTo>
                  <a:pt x="74" y="35"/>
                </a:lnTo>
                <a:lnTo>
                  <a:pt x="72" y="30"/>
                </a:lnTo>
                <a:lnTo>
                  <a:pt x="70" y="26"/>
                </a:lnTo>
                <a:lnTo>
                  <a:pt x="69" y="24"/>
                </a:lnTo>
                <a:lnTo>
                  <a:pt x="67" y="23"/>
                </a:lnTo>
                <a:lnTo>
                  <a:pt x="67" y="21"/>
                </a:lnTo>
                <a:lnTo>
                  <a:pt x="65" y="19"/>
                </a:lnTo>
                <a:lnTo>
                  <a:pt x="65" y="17"/>
                </a:lnTo>
                <a:lnTo>
                  <a:pt x="67" y="17"/>
                </a:lnTo>
                <a:lnTo>
                  <a:pt x="67" y="19"/>
                </a:lnTo>
                <a:lnTo>
                  <a:pt x="69" y="21"/>
                </a:lnTo>
                <a:lnTo>
                  <a:pt x="69" y="23"/>
                </a:lnTo>
                <a:lnTo>
                  <a:pt x="70" y="23"/>
                </a:lnTo>
                <a:lnTo>
                  <a:pt x="72" y="24"/>
                </a:lnTo>
                <a:lnTo>
                  <a:pt x="72" y="24"/>
                </a:lnTo>
                <a:lnTo>
                  <a:pt x="72" y="26"/>
                </a:lnTo>
                <a:lnTo>
                  <a:pt x="74" y="28"/>
                </a:lnTo>
                <a:lnTo>
                  <a:pt x="76" y="30"/>
                </a:lnTo>
                <a:lnTo>
                  <a:pt x="77" y="32"/>
                </a:lnTo>
                <a:lnTo>
                  <a:pt x="79" y="32"/>
                </a:lnTo>
                <a:lnTo>
                  <a:pt x="79" y="33"/>
                </a:lnTo>
                <a:lnTo>
                  <a:pt x="81" y="37"/>
                </a:lnTo>
                <a:lnTo>
                  <a:pt x="83" y="39"/>
                </a:lnTo>
                <a:lnTo>
                  <a:pt x="83" y="40"/>
                </a:lnTo>
                <a:lnTo>
                  <a:pt x="83" y="42"/>
                </a:lnTo>
                <a:lnTo>
                  <a:pt x="85" y="42"/>
                </a:lnTo>
                <a:lnTo>
                  <a:pt x="85" y="44"/>
                </a:lnTo>
                <a:lnTo>
                  <a:pt x="85" y="46"/>
                </a:lnTo>
                <a:lnTo>
                  <a:pt x="85" y="49"/>
                </a:lnTo>
                <a:lnTo>
                  <a:pt x="85" y="51"/>
                </a:lnTo>
                <a:lnTo>
                  <a:pt x="85" y="53"/>
                </a:lnTo>
                <a:lnTo>
                  <a:pt x="85" y="54"/>
                </a:lnTo>
                <a:lnTo>
                  <a:pt x="85" y="56"/>
                </a:lnTo>
                <a:lnTo>
                  <a:pt x="85" y="56"/>
                </a:lnTo>
                <a:lnTo>
                  <a:pt x="86" y="58"/>
                </a:lnTo>
                <a:lnTo>
                  <a:pt x="86" y="60"/>
                </a:lnTo>
                <a:lnTo>
                  <a:pt x="86" y="62"/>
                </a:lnTo>
                <a:lnTo>
                  <a:pt x="86" y="63"/>
                </a:lnTo>
                <a:lnTo>
                  <a:pt x="86" y="65"/>
                </a:lnTo>
                <a:lnTo>
                  <a:pt x="86" y="67"/>
                </a:lnTo>
                <a:lnTo>
                  <a:pt x="85" y="67"/>
                </a:lnTo>
                <a:lnTo>
                  <a:pt x="85" y="69"/>
                </a:lnTo>
                <a:lnTo>
                  <a:pt x="85" y="70"/>
                </a:lnTo>
                <a:lnTo>
                  <a:pt x="86" y="76"/>
                </a:lnTo>
                <a:lnTo>
                  <a:pt x="88" y="77"/>
                </a:lnTo>
                <a:lnTo>
                  <a:pt x="90" y="79"/>
                </a:lnTo>
                <a:lnTo>
                  <a:pt x="90" y="81"/>
                </a:lnTo>
                <a:lnTo>
                  <a:pt x="90" y="83"/>
                </a:lnTo>
                <a:lnTo>
                  <a:pt x="92" y="86"/>
                </a:lnTo>
                <a:lnTo>
                  <a:pt x="92" y="88"/>
                </a:lnTo>
                <a:lnTo>
                  <a:pt x="93" y="90"/>
                </a:lnTo>
                <a:lnTo>
                  <a:pt x="92" y="92"/>
                </a:lnTo>
                <a:lnTo>
                  <a:pt x="92" y="97"/>
                </a:lnTo>
                <a:lnTo>
                  <a:pt x="92" y="99"/>
                </a:lnTo>
                <a:lnTo>
                  <a:pt x="90" y="99"/>
                </a:lnTo>
                <a:lnTo>
                  <a:pt x="90" y="102"/>
                </a:lnTo>
                <a:lnTo>
                  <a:pt x="90" y="104"/>
                </a:lnTo>
                <a:lnTo>
                  <a:pt x="93" y="107"/>
                </a:lnTo>
                <a:lnTo>
                  <a:pt x="92" y="109"/>
                </a:lnTo>
                <a:lnTo>
                  <a:pt x="93" y="111"/>
                </a:lnTo>
                <a:lnTo>
                  <a:pt x="92" y="113"/>
                </a:lnTo>
                <a:lnTo>
                  <a:pt x="92" y="114"/>
                </a:lnTo>
                <a:lnTo>
                  <a:pt x="92" y="116"/>
                </a:lnTo>
                <a:lnTo>
                  <a:pt x="93" y="118"/>
                </a:lnTo>
                <a:lnTo>
                  <a:pt x="95" y="120"/>
                </a:lnTo>
                <a:lnTo>
                  <a:pt x="97" y="125"/>
                </a:lnTo>
                <a:lnTo>
                  <a:pt x="97" y="127"/>
                </a:lnTo>
                <a:lnTo>
                  <a:pt x="97" y="129"/>
                </a:lnTo>
                <a:lnTo>
                  <a:pt x="97" y="130"/>
                </a:lnTo>
                <a:lnTo>
                  <a:pt x="95" y="132"/>
                </a:lnTo>
                <a:lnTo>
                  <a:pt x="95" y="134"/>
                </a:lnTo>
                <a:lnTo>
                  <a:pt x="93" y="136"/>
                </a:lnTo>
                <a:lnTo>
                  <a:pt x="90" y="137"/>
                </a:lnTo>
                <a:lnTo>
                  <a:pt x="90" y="139"/>
                </a:lnTo>
                <a:lnTo>
                  <a:pt x="90" y="141"/>
                </a:lnTo>
                <a:lnTo>
                  <a:pt x="92" y="141"/>
                </a:lnTo>
                <a:lnTo>
                  <a:pt x="95" y="139"/>
                </a:lnTo>
                <a:lnTo>
                  <a:pt x="95" y="141"/>
                </a:lnTo>
                <a:lnTo>
                  <a:pt x="97" y="141"/>
                </a:lnTo>
                <a:lnTo>
                  <a:pt x="106" y="139"/>
                </a:lnTo>
                <a:lnTo>
                  <a:pt x="106" y="141"/>
                </a:lnTo>
                <a:lnTo>
                  <a:pt x="107" y="143"/>
                </a:lnTo>
                <a:lnTo>
                  <a:pt x="107" y="148"/>
                </a:lnTo>
                <a:lnTo>
                  <a:pt x="107" y="153"/>
                </a:lnTo>
                <a:lnTo>
                  <a:pt x="107" y="160"/>
                </a:lnTo>
                <a:lnTo>
                  <a:pt x="100" y="160"/>
                </a:lnTo>
                <a:lnTo>
                  <a:pt x="100" y="164"/>
                </a:lnTo>
                <a:lnTo>
                  <a:pt x="100" y="167"/>
                </a:lnTo>
                <a:lnTo>
                  <a:pt x="102" y="169"/>
                </a:lnTo>
                <a:lnTo>
                  <a:pt x="104" y="169"/>
                </a:lnTo>
                <a:lnTo>
                  <a:pt x="106" y="169"/>
                </a:lnTo>
                <a:lnTo>
                  <a:pt x="107" y="167"/>
                </a:lnTo>
                <a:lnTo>
                  <a:pt x="109" y="166"/>
                </a:lnTo>
                <a:lnTo>
                  <a:pt x="111" y="162"/>
                </a:lnTo>
                <a:lnTo>
                  <a:pt x="113" y="164"/>
                </a:lnTo>
                <a:lnTo>
                  <a:pt x="115" y="164"/>
                </a:lnTo>
                <a:lnTo>
                  <a:pt x="116" y="166"/>
                </a:lnTo>
                <a:lnTo>
                  <a:pt x="120" y="167"/>
                </a:lnTo>
                <a:lnTo>
                  <a:pt x="120" y="169"/>
                </a:lnTo>
                <a:lnTo>
                  <a:pt x="120" y="171"/>
                </a:lnTo>
                <a:lnTo>
                  <a:pt x="120" y="173"/>
                </a:lnTo>
                <a:lnTo>
                  <a:pt x="118" y="174"/>
                </a:lnTo>
                <a:lnTo>
                  <a:pt x="118" y="178"/>
                </a:lnTo>
                <a:lnTo>
                  <a:pt x="118" y="180"/>
                </a:lnTo>
                <a:lnTo>
                  <a:pt x="120" y="183"/>
                </a:lnTo>
                <a:lnTo>
                  <a:pt x="123" y="183"/>
                </a:lnTo>
                <a:lnTo>
                  <a:pt x="129" y="182"/>
                </a:lnTo>
                <a:lnTo>
                  <a:pt x="132" y="182"/>
                </a:lnTo>
                <a:lnTo>
                  <a:pt x="137" y="178"/>
                </a:lnTo>
                <a:lnTo>
                  <a:pt x="139" y="178"/>
                </a:lnTo>
                <a:lnTo>
                  <a:pt x="141" y="180"/>
                </a:lnTo>
                <a:lnTo>
                  <a:pt x="137" y="180"/>
                </a:lnTo>
                <a:lnTo>
                  <a:pt x="134" y="183"/>
                </a:lnTo>
                <a:lnTo>
                  <a:pt x="132" y="185"/>
                </a:lnTo>
                <a:lnTo>
                  <a:pt x="132" y="187"/>
                </a:lnTo>
                <a:lnTo>
                  <a:pt x="129" y="196"/>
                </a:lnTo>
                <a:lnTo>
                  <a:pt x="125" y="197"/>
                </a:lnTo>
                <a:lnTo>
                  <a:pt x="123" y="199"/>
                </a:lnTo>
                <a:lnTo>
                  <a:pt x="123" y="203"/>
                </a:lnTo>
                <a:lnTo>
                  <a:pt x="122" y="204"/>
                </a:lnTo>
                <a:lnTo>
                  <a:pt x="129" y="203"/>
                </a:lnTo>
                <a:lnTo>
                  <a:pt x="148" y="203"/>
                </a:lnTo>
                <a:lnTo>
                  <a:pt x="152" y="203"/>
                </a:lnTo>
                <a:lnTo>
                  <a:pt x="157" y="204"/>
                </a:lnTo>
                <a:lnTo>
                  <a:pt x="159" y="203"/>
                </a:lnTo>
                <a:lnTo>
                  <a:pt x="160" y="203"/>
                </a:lnTo>
                <a:lnTo>
                  <a:pt x="164" y="201"/>
                </a:lnTo>
                <a:lnTo>
                  <a:pt x="166" y="199"/>
                </a:lnTo>
                <a:lnTo>
                  <a:pt x="164" y="197"/>
                </a:lnTo>
                <a:lnTo>
                  <a:pt x="164" y="196"/>
                </a:lnTo>
                <a:lnTo>
                  <a:pt x="166" y="197"/>
                </a:lnTo>
                <a:lnTo>
                  <a:pt x="167" y="197"/>
                </a:lnTo>
                <a:lnTo>
                  <a:pt x="167" y="196"/>
                </a:lnTo>
                <a:lnTo>
                  <a:pt x="169" y="196"/>
                </a:lnTo>
                <a:lnTo>
                  <a:pt x="169" y="192"/>
                </a:lnTo>
                <a:lnTo>
                  <a:pt x="171" y="190"/>
                </a:lnTo>
                <a:lnTo>
                  <a:pt x="175" y="190"/>
                </a:lnTo>
                <a:lnTo>
                  <a:pt x="175" y="189"/>
                </a:lnTo>
                <a:lnTo>
                  <a:pt x="175" y="187"/>
                </a:lnTo>
                <a:lnTo>
                  <a:pt x="176" y="187"/>
                </a:lnTo>
                <a:lnTo>
                  <a:pt x="178" y="187"/>
                </a:lnTo>
                <a:lnTo>
                  <a:pt x="178" y="185"/>
                </a:lnTo>
                <a:lnTo>
                  <a:pt x="180" y="183"/>
                </a:lnTo>
                <a:lnTo>
                  <a:pt x="182" y="183"/>
                </a:lnTo>
                <a:lnTo>
                  <a:pt x="183" y="183"/>
                </a:lnTo>
                <a:lnTo>
                  <a:pt x="185" y="183"/>
                </a:lnTo>
                <a:lnTo>
                  <a:pt x="185" y="185"/>
                </a:lnTo>
                <a:lnTo>
                  <a:pt x="185" y="189"/>
                </a:lnTo>
                <a:lnTo>
                  <a:pt x="189" y="187"/>
                </a:lnTo>
                <a:lnTo>
                  <a:pt x="190" y="187"/>
                </a:lnTo>
                <a:lnTo>
                  <a:pt x="192" y="185"/>
                </a:lnTo>
                <a:lnTo>
                  <a:pt x="192" y="183"/>
                </a:lnTo>
                <a:lnTo>
                  <a:pt x="194" y="183"/>
                </a:lnTo>
                <a:lnTo>
                  <a:pt x="196" y="180"/>
                </a:lnTo>
                <a:lnTo>
                  <a:pt x="197" y="178"/>
                </a:lnTo>
                <a:lnTo>
                  <a:pt x="199" y="178"/>
                </a:lnTo>
                <a:lnTo>
                  <a:pt x="201" y="178"/>
                </a:lnTo>
                <a:lnTo>
                  <a:pt x="205" y="180"/>
                </a:lnTo>
                <a:lnTo>
                  <a:pt x="205" y="182"/>
                </a:lnTo>
                <a:lnTo>
                  <a:pt x="206" y="182"/>
                </a:lnTo>
                <a:lnTo>
                  <a:pt x="208" y="182"/>
                </a:lnTo>
                <a:lnTo>
                  <a:pt x="212" y="182"/>
                </a:lnTo>
                <a:lnTo>
                  <a:pt x="215" y="182"/>
                </a:lnTo>
                <a:lnTo>
                  <a:pt x="217" y="183"/>
                </a:lnTo>
                <a:lnTo>
                  <a:pt x="224" y="180"/>
                </a:lnTo>
                <a:lnTo>
                  <a:pt x="227" y="171"/>
                </a:lnTo>
                <a:lnTo>
                  <a:pt x="234" y="166"/>
                </a:lnTo>
                <a:lnTo>
                  <a:pt x="245" y="160"/>
                </a:lnTo>
                <a:lnTo>
                  <a:pt x="256" y="143"/>
                </a:lnTo>
                <a:lnTo>
                  <a:pt x="261" y="134"/>
                </a:lnTo>
                <a:lnTo>
                  <a:pt x="264" y="125"/>
                </a:lnTo>
                <a:lnTo>
                  <a:pt x="266" y="118"/>
                </a:lnTo>
                <a:lnTo>
                  <a:pt x="264" y="111"/>
                </a:lnTo>
                <a:lnTo>
                  <a:pt x="263" y="107"/>
                </a:lnTo>
                <a:lnTo>
                  <a:pt x="264" y="106"/>
                </a:lnTo>
                <a:lnTo>
                  <a:pt x="264" y="104"/>
                </a:lnTo>
                <a:lnTo>
                  <a:pt x="266" y="102"/>
                </a:lnTo>
                <a:lnTo>
                  <a:pt x="263" y="95"/>
                </a:lnTo>
                <a:lnTo>
                  <a:pt x="263" y="92"/>
                </a:lnTo>
                <a:lnTo>
                  <a:pt x="263" y="88"/>
                </a:lnTo>
                <a:lnTo>
                  <a:pt x="264" y="84"/>
                </a:lnTo>
                <a:lnTo>
                  <a:pt x="264" y="83"/>
                </a:lnTo>
                <a:lnTo>
                  <a:pt x="268" y="79"/>
                </a:lnTo>
                <a:lnTo>
                  <a:pt x="273" y="79"/>
                </a:lnTo>
                <a:lnTo>
                  <a:pt x="284" y="77"/>
                </a:lnTo>
                <a:lnTo>
                  <a:pt x="286" y="77"/>
                </a:lnTo>
                <a:lnTo>
                  <a:pt x="286" y="83"/>
                </a:lnTo>
                <a:lnTo>
                  <a:pt x="286" y="90"/>
                </a:lnTo>
                <a:lnTo>
                  <a:pt x="289" y="100"/>
                </a:lnTo>
                <a:lnTo>
                  <a:pt x="294" y="111"/>
                </a:lnTo>
                <a:lnTo>
                  <a:pt x="298" y="118"/>
                </a:lnTo>
                <a:lnTo>
                  <a:pt x="303" y="125"/>
                </a:lnTo>
                <a:lnTo>
                  <a:pt x="307" y="127"/>
                </a:lnTo>
                <a:lnTo>
                  <a:pt x="309" y="129"/>
                </a:lnTo>
                <a:lnTo>
                  <a:pt x="314" y="127"/>
                </a:lnTo>
                <a:lnTo>
                  <a:pt x="316" y="129"/>
                </a:lnTo>
                <a:lnTo>
                  <a:pt x="316" y="130"/>
                </a:lnTo>
                <a:lnTo>
                  <a:pt x="317" y="132"/>
                </a:lnTo>
                <a:lnTo>
                  <a:pt x="321" y="137"/>
                </a:lnTo>
                <a:lnTo>
                  <a:pt x="324" y="144"/>
                </a:lnTo>
                <a:lnTo>
                  <a:pt x="326" y="141"/>
                </a:lnTo>
                <a:lnTo>
                  <a:pt x="333" y="146"/>
                </a:lnTo>
                <a:lnTo>
                  <a:pt x="333" y="150"/>
                </a:lnTo>
                <a:lnTo>
                  <a:pt x="335" y="153"/>
                </a:lnTo>
                <a:lnTo>
                  <a:pt x="335" y="155"/>
                </a:lnTo>
                <a:lnTo>
                  <a:pt x="340" y="159"/>
                </a:lnTo>
                <a:lnTo>
                  <a:pt x="349" y="167"/>
                </a:lnTo>
                <a:lnTo>
                  <a:pt x="353" y="171"/>
                </a:lnTo>
                <a:lnTo>
                  <a:pt x="358" y="174"/>
                </a:lnTo>
                <a:lnTo>
                  <a:pt x="363" y="176"/>
                </a:lnTo>
                <a:lnTo>
                  <a:pt x="367" y="178"/>
                </a:lnTo>
                <a:lnTo>
                  <a:pt x="369" y="180"/>
                </a:lnTo>
                <a:lnTo>
                  <a:pt x="370" y="180"/>
                </a:lnTo>
                <a:lnTo>
                  <a:pt x="374" y="182"/>
                </a:lnTo>
                <a:lnTo>
                  <a:pt x="376" y="182"/>
                </a:lnTo>
                <a:lnTo>
                  <a:pt x="377" y="183"/>
                </a:lnTo>
                <a:lnTo>
                  <a:pt x="379" y="183"/>
                </a:lnTo>
                <a:lnTo>
                  <a:pt x="383" y="183"/>
                </a:lnTo>
                <a:lnTo>
                  <a:pt x="384" y="185"/>
                </a:lnTo>
                <a:lnTo>
                  <a:pt x="388" y="176"/>
                </a:lnTo>
                <a:lnTo>
                  <a:pt x="392" y="176"/>
                </a:lnTo>
                <a:lnTo>
                  <a:pt x="393" y="178"/>
                </a:lnTo>
                <a:lnTo>
                  <a:pt x="395" y="178"/>
                </a:lnTo>
                <a:lnTo>
                  <a:pt x="397" y="178"/>
                </a:lnTo>
                <a:lnTo>
                  <a:pt x="399" y="182"/>
                </a:lnTo>
                <a:lnTo>
                  <a:pt x="402" y="183"/>
                </a:lnTo>
                <a:lnTo>
                  <a:pt x="404" y="185"/>
                </a:lnTo>
                <a:lnTo>
                  <a:pt x="409" y="189"/>
                </a:lnTo>
                <a:lnTo>
                  <a:pt x="409" y="192"/>
                </a:lnTo>
                <a:lnTo>
                  <a:pt x="411" y="192"/>
                </a:lnTo>
                <a:lnTo>
                  <a:pt x="411" y="199"/>
                </a:lnTo>
                <a:lnTo>
                  <a:pt x="413" y="197"/>
                </a:lnTo>
                <a:lnTo>
                  <a:pt x="414" y="199"/>
                </a:lnTo>
                <a:lnTo>
                  <a:pt x="416" y="201"/>
                </a:lnTo>
                <a:lnTo>
                  <a:pt x="418" y="201"/>
                </a:lnTo>
                <a:lnTo>
                  <a:pt x="420" y="203"/>
                </a:lnTo>
                <a:lnTo>
                  <a:pt x="422" y="204"/>
                </a:lnTo>
                <a:lnTo>
                  <a:pt x="422" y="206"/>
                </a:lnTo>
                <a:lnTo>
                  <a:pt x="427" y="203"/>
                </a:lnTo>
                <a:lnTo>
                  <a:pt x="432" y="197"/>
                </a:lnTo>
                <a:lnTo>
                  <a:pt x="439" y="196"/>
                </a:lnTo>
                <a:lnTo>
                  <a:pt x="441" y="199"/>
                </a:lnTo>
                <a:lnTo>
                  <a:pt x="444" y="201"/>
                </a:lnTo>
                <a:lnTo>
                  <a:pt x="444" y="199"/>
                </a:lnTo>
                <a:lnTo>
                  <a:pt x="446" y="199"/>
                </a:lnTo>
                <a:lnTo>
                  <a:pt x="448" y="199"/>
                </a:lnTo>
                <a:lnTo>
                  <a:pt x="448" y="197"/>
                </a:lnTo>
                <a:lnTo>
                  <a:pt x="446" y="197"/>
                </a:lnTo>
                <a:lnTo>
                  <a:pt x="448" y="194"/>
                </a:lnTo>
                <a:lnTo>
                  <a:pt x="448" y="190"/>
                </a:lnTo>
                <a:lnTo>
                  <a:pt x="450" y="189"/>
                </a:lnTo>
                <a:lnTo>
                  <a:pt x="452" y="189"/>
                </a:lnTo>
                <a:lnTo>
                  <a:pt x="453" y="189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DC8071B3-6332-479F-B8D0-8414A7246561}"/>
              </a:ext>
            </a:extLst>
          </p:cNvPr>
          <p:cNvSpPr>
            <a:spLocks/>
          </p:cNvSpPr>
          <p:nvPr/>
        </p:nvSpPr>
        <p:spPr bwMode="auto">
          <a:xfrm>
            <a:off x="4949826" y="1293813"/>
            <a:ext cx="171450" cy="371475"/>
          </a:xfrm>
          <a:custGeom>
            <a:avLst/>
            <a:gdLst>
              <a:gd name="T0" fmla="*/ 39 w 108"/>
              <a:gd name="T1" fmla="*/ 224 h 234"/>
              <a:gd name="T2" fmla="*/ 43 w 108"/>
              <a:gd name="T3" fmla="*/ 234 h 234"/>
              <a:gd name="T4" fmla="*/ 50 w 108"/>
              <a:gd name="T5" fmla="*/ 227 h 234"/>
              <a:gd name="T6" fmla="*/ 55 w 108"/>
              <a:gd name="T7" fmla="*/ 231 h 234"/>
              <a:gd name="T8" fmla="*/ 58 w 108"/>
              <a:gd name="T9" fmla="*/ 234 h 234"/>
              <a:gd name="T10" fmla="*/ 71 w 108"/>
              <a:gd name="T11" fmla="*/ 232 h 234"/>
              <a:gd name="T12" fmla="*/ 80 w 108"/>
              <a:gd name="T13" fmla="*/ 227 h 234"/>
              <a:gd name="T14" fmla="*/ 87 w 108"/>
              <a:gd name="T15" fmla="*/ 220 h 234"/>
              <a:gd name="T16" fmla="*/ 90 w 108"/>
              <a:gd name="T17" fmla="*/ 215 h 234"/>
              <a:gd name="T18" fmla="*/ 92 w 108"/>
              <a:gd name="T19" fmla="*/ 211 h 234"/>
              <a:gd name="T20" fmla="*/ 90 w 108"/>
              <a:gd name="T21" fmla="*/ 210 h 234"/>
              <a:gd name="T22" fmla="*/ 88 w 108"/>
              <a:gd name="T23" fmla="*/ 201 h 234"/>
              <a:gd name="T24" fmla="*/ 94 w 108"/>
              <a:gd name="T25" fmla="*/ 199 h 234"/>
              <a:gd name="T26" fmla="*/ 99 w 108"/>
              <a:gd name="T27" fmla="*/ 188 h 234"/>
              <a:gd name="T28" fmla="*/ 99 w 108"/>
              <a:gd name="T29" fmla="*/ 183 h 234"/>
              <a:gd name="T30" fmla="*/ 101 w 108"/>
              <a:gd name="T31" fmla="*/ 172 h 234"/>
              <a:gd name="T32" fmla="*/ 103 w 108"/>
              <a:gd name="T33" fmla="*/ 169 h 234"/>
              <a:gd name="T34" fmla="*/ 108 w 108"/>
              <a:gd name="T35" fmla="*/ 164 h 234"/>
              <a:gd name="T36" fmla="*/ 106 w 108"/>
              <a:gd name="T37" fmla="*/ 157 h 234"/>
              <a:gd name="T38" fmla="*/ 104 w 108"/>
              <a:gd name="T39" fmla="*/ 150 h 234"/>
              <a:gd name="T40" fmla="*/ 101 w 108"/>
              <a:gd name="T41" fmla="*/ 144 h 234"/>
              <a:gd name="T42" fmla="*/ 94 w 108"/>
              <a:gd name="T43" fmla="*/ 141 h 234"/>
              <a:gd name="T44" fmla="*/ 83 w 108"/>
              <a:gd name="T45" fmla="*/ 135 h 234"/>
              <a:gd name="T46" fmla="*/ 76 w 108"/>
              <a:gd name="T47" fmla="*/ 130 h 234"/>
              <a:gd name="T48" fmla="*/ 73 w 108"/>
              <a:gd name="T49" fmla="*/ 127 h 234"/>
              <a:gd name="T50" fmla="*/ 66 w 108"/>
              <a:gd name="T51" fmla="*/ 121 h 234"/>
              <a:gd name="T52" fmla="*/ 62 w 108"/>
              <a:gd name="T53" fmla="*/ 112 h 234"/>
              <a:gd name="T54" fmla="*/ 57 w 108"/>
              <a:gd name="T55" fmla="*/ 107 h 234"/>
              <a:gd name="T56" fmla="*/ 46 w 108"/>
              <a:gd name="T57" fmla="*/ 100 h 234"/>
              <a:gd name="T58" fmla="*/ 37 w 108"/>
              <a:gd name="T59" fmla="*/ 93 h 234"/>
              <a:gd name="T60" fmla="*/ 27 w 108"/>
              <a:gd name="T61" fmla="*/ 91 h 234"/>
              <a:gd name="T62" fmla="*/ 20 w 108"/>
              <a:gd name="T63" fmla="*/ 88 h 234"/>
              <a:gd name="T64" fmla="*/ 11 w 108"/>
              <a:gd name="T65" fmla="*/ 84 h 234"/>
              <a:gd name="T66" fmla="*/ 2 w 108"/>
              <a:gd name="T67" fmla="*/ 77 h 234"/>
              <a:gd name="T68" fmla="*/ 4 w 108"/>
              <a:gd name="T69" fmla="*/ 67 h 234"/>
              <a:gd name="T70" fmla="*/ 11 w 108"/>
              <a:gd name="T71" fmla="*/ 68 h 234"/>
              <a:gd name="T72" fmla="*/ 23 w 108"/>
              <a:gd name="T73" fmla="*/ 63 h 234"/>
              <a:gd name="T74" fmla="*/ 27 w 108"/>
              <a:gd name="T75" fmla="*/ 56 h 234"/>
              <a:gd name="T76" fmla="*/ 34 w 108"/>
              <a:gd name="T77" fmla="*/ 49 h 234"/>
              <a:gd name="T78" fmla="*/ 37 w 108"/>
              <a:gd name="T79" fmla="*/ 44 h 234"/>
              <a:gd name="T80" fmla="*/ 48 w 108"/>
              <a:gd name="T81" fmla="*/ 37 h 234"/>
              <a:gd name="T82" fmla="*/ 55 w 108"/>
              <a:gd name="T83" fmla="*/ 28 h 234"/>
              <a:gd name="T84" fmla="*/ 55 w 108"/>
              <a:gd name="T85" fmla="*/ 26 h 234"/>
              <a:gd name="T86" fmla="*/ 62 w 108"/>
              <a:gd name="T87" fmla="*/ 24 h 234"/>
              <a:gd name="T88" fmla="*/ 67 w 108"/>
              <a:gd name="T89" fmla="*/ 19 h 234"/>
              <a:gd name="T90" fmla="*/ 66 w 108"/>
              <a:gd name="T91" fmla="*/ 10 h 234"/>
              <a:gd name="T92" fmla="*/ 67 w 108"/>
              <a:gd name="T93" fmla="*/ 0 h 234"/>
              <a:gd name="T94" fmla="*/ 71 w 108"/>
              <a:gd name="T95" fmla="*/ 1 h 234"/>
              <a:gd name="T96" fmla="*/ 71 w 108"/>
              <a:gd name="T97" fmla="*/ 8 h 234"/>
              <a:gd name="T98" fmla="*/ 71 w 108"/>
              <a:gd name="T99" fmla="*/ 15 h 234"/>
              <a:gd name="T100" fmla="*/ 71 w 108"/>
              <a:gd name="T101" fmla="*/ 22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8" h="234">
                <a:moveTo>
                  <a:pt x="37" y="217"/>
                </a:moveTo>
                <a:lnTo>
                  <a:pt x="37" y="217"/>
                </a:lnTo>
                <a:lnTo>
                  <a:pt x="39" y="224"/>
                </a:lnTo>
                <a:lnTo>
                  <a:pt x="39" y="225"/>
                </a:lnTo>
                <a:lnTo>
                  <a:pt x="41" y="232"/>
                </a:lnTo>
                <a:lnTo>
                  <a:pt x="43" y="234"/>
                </a:lnTo>
                <a:lnTo>
                  <a:pt x="48" y="234"/>
                </a:lnTo>
                <a:lnTo>
                  <a:pt x="50" y="229"/>
                </a:lnTo>
                <a:lnTo>
                  <a:pt x="50" y="227"/>
                </a:lnTo>
                <a:lnTo>
                  <a:pt x="51" y="227"/>
                </a:lnTo>
                <a:lnTo>
                  <a:pt x="53" y="229"/>
                </a:lnTo>
                <a:lnTo>
                  <a:pt x="55" y="231"/>
                </a:lnTo>
                <a:lnTo>
                  <a:pt x="55" y="232"/>
                </a:lnTo>
                <a:lnTo>
                  <a:pt x="57" y="234"/>
                </a:lnTo>
                <a:lnTo>
                  <a:pt x="58" y="234"/>
                </a:lnTo>
                <a:lnTo>
                  <a:pt x="60" y="232"/>
                </a:lnTo>
                <a:lnTo>
                  <a:pt x="62" y="232"/>
                </a:lnTo>
                <a:lnTo>
                  <a:pt x="71" y="232"/>
                </a:lnTo>
                <a:lnTo>
                  <a:pt x="73" y="231"/>
                </a:lnTo>
                <a:lnTo>
                  <a:pt x="74" y="231"/>
                </a:lnTo>
                <a:lnTo>
                  <a:pt x="80" y="227"/>
                </a:lnTo>
                <a:lnTo>
                  <a:pt x="81" y="227"/>
                </a:lnTo>
                <a:lnTo>
                  <a:pt x="85" y="224"/>
                </a:lnTo>
                <a:lnTo>
                  <a:pt x="87" y="220"/>
                </a:lnTo>
                <a:lnTo>
                  <a:pt x="88" y="217"/>
                </a:lnTo>
                <a:lnTo>
                  <a:pt x="88" y="215"/>
                </a:lnTo>
                <a:lnTo>
                  <a:pt x="90" y="215"/>
                </a:lnTo>
                <a:lnTo>
                  <a:pt x="90" y="213"/>
                </a:lnTo>
                <a:lnTo>
                  <a:pt x="92" y="213"/>
                </a:lnTo>
                <a:lnTo>
                  <a:pt x="92" y="211"/>
                </a:lnTo>
                <a:lnTo>
                  <a:pt x="92" y="211"/>
                </a:lnTo>
                <a:lnTo>
                  <a:pt x="90" y="211"/>
                </a:lnTo>
                <a:lnTo>
                  <a:pt x="90" y="210"/>
                </a:lnTo>
                <a:lnTo>
                  <a:pt x="90" y="208"/>
                </a:lnTo>
                <a:lnTo>
                  <a:pt x="87" y="202"/>
                </a:lnTo>
                <a:lnTo>
                  <a:pt x="88" y="201"/>
                </a:lnTo>
                <a:lnTo>
                  <a:pt x="90" y="201"/>
                </a:lnTo>
                <a:lnTo>
                  <a:pt x="94" y="201"/>
                </a:lnTo>
                <a:lnTo>
                  <a:pt x="94" y="199"/>
                </a:lnTo>
                <a:lnTo>
                  <a:pt x="97" y="194"/>
                </a:lnTo>
                <a:lnTo>
                  <a:pt x="99" y="190"/>
                </a:lnTo>
                <a:lnTo>
                  <a:pt x="99" y="188"/>
                </a:lnTo>
                <a:lnTo>
                  <a:pt x="99" y="187"/>
                </a:lnTo>
                <a:lnTo>
                  <a:pt x="99" y="185"/>
                </a:lnTo>
                <a:lnTo>
                  <a:pt x="99" y="183"/>
                </a:lnTo>
                <a:lnTo>
                  <a:pt x="99" y="181"/>
                </a:lnTo>
                <a:lnTo>
                  <a:pt x="99" y="180"/>
                </a:lnTo>
                <a:lnTo>
                  <a:pt x="101" y="172"/>
                </a:lnTo>
                <a:lnTo>
                  <a:pt x="101" y="171"/>
                </a:lnTo>
                <a:lnTo>
                  <a:pt x="103" y="169"/>
                </a:lnTo>
                <a:lnTo>
                  <a:pt x="103" y="169"/>
                </a:lnTo>
                <a:lnTo>
                  <a:pt x="103" y="167"/>
                </a:lnTo>
                <a:lnTo>
                  <a:pt x="106" y="165"/>
                </a:lnTo>
                <a:lnTo>
                  <a:pt x="108" y="164"/>
                </a:lnTo>
                <a:lnTo>
                  <a:pt x="108" y="162"/>
                </a:lnTo>
                <a:lnTo>
                  <a:pt x="108" y="158"/>
                </a:lnTo>
                <a:lnTo>
                  <a:pt x="106" y="157"/>
                </a:lnTo>
                <a:lnTo>
                  <a:pt x="106" y="153"/>
                </a:lnTo>
                <a:lnTo>
                  <a:pt x="106" y="151"/>
                </a:lnTo>
                <a:lnTo>
                  <a:pt x="104" y="150"/>
                </a:lnTo>
                <a:lnTo>
                  <a:pt x="103" y="148"/>
                </a:lnTo>
                <a:lnTo>
                  <a:pt x="101" y="146"/>
                </a:lnTo>
                <a:lnTo>
                  <a:pt x="101" y="144"/>
                </a:lnTo>
                <a:lnTo>
                  <a:pt x="99" y="142"/>
                </a:lnTo>
                <a:lnTo>
                  <a:pt x="97" y="142"/>
                </a:lnTo>
                <a:lnTo>
                  <a:pt x="94" y="141"/>
                </a:lnTo>
                <a:lnTo>
                  <a:pt x="90" y="139"/>
                </a:lnTo>
                <a:lnTo>
                  <a:pt x="85" y="137"/>
                </a:lnTo>
                <a:lnTo>
                  <a:pt x="83" y="135"/>
                </a:lnTo>
                <a:lnTo>
                  <a:pt x="81" y="134"/>
                </a:lnTo>
                <a:lnTo>
                  <a:pt x="80" y="132"/>
                </a:lnTo>
                <a:lnTo>
                  <a:pt x="76" y="130"/>
                </a:lnTo>
                <a:lnTo>
                  <a:pt x="74" y="128"/>
                </a:lnTo>
                <a:lnTo>
                  <a:pt x="73" y="128"/>
                </a:lnTo>
                <a:lnTo>
                  <a:pt x="73" y="127"/>
                </a:lnTo>
                <a:lnTo>
                  <a:pt x="71" y="127"/>
                </a:lnTo>
                <a:lnTo>
                  <a:pt x="71" y="127"/>
                </a:lnTo>
                <a:lnTo>
                  <a:pt x="66" y="121"/>
                </a:lnTo>
                <a:lnTo>
                  <a:pt x="66" y="120"/>
                </a:lnTo>
                <a:lnTo>
                  <a:pt x="64" y="116"/>
                </a:lnTo>
                <a:lnTo>
                  <a:pt x="62" y="112"/>
                </a:lnTo>
                <a:lnTo>
                  <a:pt x="60" y="111"/>
                </a:lnTo>
                <a:lnTo>
                  <a:pt x="57" y="109"/>
                </a:lnTo>
                <a:lnTo>
                  <a:pt x="57" y="107"/>
                </a:lnTo>
                <a:lnTo>
                  <a:pt x="55" y="105"/>
                </a:lnTo>
                <a:lnTo>
                  <a:pt x="50" y="102"/>
                </a:lnTo>
                <a:lnTo>
                  <a:pt x="46" y="100"/>
                </a:lnTo>
                <a:lnTo>
                  <a:pt x="43" y="97"/>
                </a:lnTo>
                <a:lnTo>
                  <a:pt x="39" y="95"/>
                </a:lnTo>
                <a:lnTo>
                  <a:pt x="37" y="93"/>
                </a:lnTo>
                <a:lnTo>
                  <a:pt x="34" y="93"/>
                </a:lnTo>
                <a:lnTo>
                  <a:pt x="32" y="91"/>
                </a:lnTo>
                <a:lnTo>
                  <a:pt x="27" y="91"/>
                </a:lnTo>
                <a:lnTo>
                  <a:pt x="25" y="90"/>
                </a:lnTo>
                <a:lnTo>
                  <a:pt x="23" y="90"/>
                </a:lnTo>
                <a:lnTo>
                  <a:pt x="20" y="88"/>
                </a:lnTo>
                <a:lnTo>
                  <a:pt x="18" y="88"/>
                </a:lnTo>
                <a:lnTo>
                  <a:pt x="13" y="86"/>
                </a:lnTo>
                <a:lnTo>
                  <a:pt x="11" y="84"/>
                </a:lnTo>
                <a:lnTo>
                  <a:pt x="7" y="82"/>
                </a:lnTo>
                <a:lnTo>
                  <a:pt x="6" y="81"/>
                </a:lnTo>
                <a:lnTo>
                  <a:pt x="2" y="77"/>
                </a:lnTo>
                <a:lnTo>
                  <a:pt x="0" y="74"/>
                </a:lnTo>
                <a:lnTo>
                  <a:pt x="6" y="70"/>
                </a:lnTo>
                <a:lnTo>
                  <a:pt x="4" y="67"/>
                </a:lnTo>
                <a:lnTo>
                  <a:pt x="6" y="65"/>
                </a:lnTo>
                <a:lnTo>
                  <a:pt x="9" y="68"/>
                </a:lnTo>
                <a:lnTo>
                  <a:pt x="11" y="68"/>
                </a:lnTo>
                <a:lnTo>
                  <a:pt x="14" y="67"/>
                </a:lnTo>
                <a:lnTo>
                  <a:pt x="20" y="65"/>
                </a:lnTo>
                <a:lnTo>
                  <a:pt x="23" y="63"/>
                </a:lnTo>
                <a:lnTo>
                  <a:pt x="23" y="61"/>
                </a:lnTo>
                <a:lnTo>
                  <a:pt x="25" y="60"/>
                </a:lnTo>
                <a:lnTo>
                  <a:pt x="27" y="56"/>
                </a:lnTo>
                <a:lnTo>
                  <a:pt x="28" y="54"/>
                </a:lnTo>
                <a:lnTo>
                  <a:pt x="32" y="51"/>
                </a:lnTo>
                <a:lnTo>
                  <a:pt x="34" y="49"/>
                </a:lnTo>
                <a:lnTo>
                  <a:pt x="36" y="49"/>
                </a:lnTo>
                <a:lnTo>
                  <a:pt x="37" y="47"/>
                </a:lnTo>
                <a:lnTo>
                  <a:pt x="37" y="44"/>
                </a:lnTo>
                <a:lnTo>
                  <a:pt x="39" y="42"/>
                </a:lnTo>
                <a:lnTo>
                  <a:pt x="44" y="40"/>
                </a:lnTo>
                <a:lnTo>
                  <a:pt x="48" y="37"/>
                </a:lnTo>
                <a:lnTo>
                  <a:pt x="53" y="33"/>
                </a:lnTo>
                <a:lnTo>
                  <a:pt x="55" y="30"/>
                </a:lnTo>
                <a:lnTo>
                  <a:pt x="55" y="28"/>
                </a:lnTo>
                <a:lnTo>
                  <a:pt x="53" y="28"/>
                </a:lnTo>
                <a:lnTo>
                  <a:pt x="53" y="26"/>
                </a:lnTo>
                <a:lnTo>
                  <a:pt x="55" y="26"/>
                </a:lnTo>
                <a:lnTo>
                  <a:pt x="58" y="28"/>
                </a:lnTo>
                <a:lnTo>
                  <a:pt x="60" y="28"/>
                </a:lnTo>
                <a:lnTo>
                  <a:pt x="62" y="24"/>
                </a:lnTo>
                <a:lnTo>
                  <a:pt x="67" y="24"/>
                </a:lnTo>
                <a:lnTo>
                  <a:pt x="67" y="22"/>
                </a:lnTo>
                <a:lnTo>
                  <a:pt x="67" y="19"/>
                </a:lnTo>
                <a:lnTo>
                  <a:pt x="67" y="14"/>
                </a:lnTo>
                <a:lnTo>
                  <a:pt x="66" y="12"/>
                </a:lnTo>
                <a:lnTo>
                  <a:pt x="66" y="10"/>
                </a:lnTo>
                <a:lnTo>
                  <a:pt x="66" y="3"/>
                </a:lnTo>
                <a:lnTo>
                  <a:pt x="67" y="1"/>
                </a:lnTo>
                <a:lnTo>
                  <a:pt x="67" y="0"/>
                </a:lnTo>
                <a:lnTo>
                  <a:pt x="69" y="0"/>
                </a:lnTo>
                <a:lnTo>
                  <a:pt x="71" y="0"/>
                </a:lnTo>
                <a:lnTo>
                  <a:pt x="71" y="1"/>
                </a:lnTo>
                <a:lnTo>
                  <a:pt x="71" y="5"/>
                </a:lnTo>
                <a:lnTo>
                  <a:pt x="71" y="7"/>
                </a:lnTo>
                <a:lnTo>
                  <a:pt x="71" y="8"/>
                </a:lnTo>
                <a:lnTo>
                  <a:pt x="71" y="12"/>
                </a:lnTo>
                <a:lnTo>
                  <a:pt x="71" y="14"/>
                </a:lnTo>
                <a:lnTo>
                  <a:pt x="71" y="15"/>
                </a:lnTo>
                <a:lnTo>
                  <a:pt x="71" y="17"/>
                </a:lnTo>
                <a:lnTo>
                  <a:pt x="71" y="21"/>
                </a:lnTo>
                <a:lnTo>
                  <a:pt x="71" y="22"/>
                </a:lnTo>
                <a:lnTo>
                  <a:pt x="71" y="26"/>
                </a:lnTo>
                <a:lnTo>
                  <a:pt x="71" y="28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3">
            <a:extLst>
              <a:ext uri="{FF2B5EF4-FFF2-40B4-BE49-F238E27FC236}">
                <a16:creationId xmlns:a16="http://schemas.microsoft.com/office/drawing/2014/main" id="{6FE6F3E5-3DC5-4F25-A2A8-4BDCED321FAD}"/>
              </a:ext>
            </a:extLst>
          </p:cNvPr>
          <p:cNvSpPr>
            <a:spLocks/>
          </p:cNvSpPr>
          <p:nvPr/>
        </p:nvSpPr>
        <p:spPr bwMode="auto">
          <a:xfrm>
            <a:off x="5121276" y="1646238"/>
            <a:ext cx="1374775" cy="1003300"/>
          </a:xfrm>
          <a:custGeom>
            <a:avLst/>
            <a:gdLst>
              <a:gd name="T0" fmla="*/ 243 w 866"/>
              <a:gd name="T1" fmla="*/ 25 h 632"/>
              <a:gd name="T2" fmla="*/ 295 w 866"/>
              <a:gd name="T3" fmla="*/ 35 h 632"/>
              <a:gd name="T4" fmla="*/ 321 w 866"/>
              <a:gd name="T5" fmla="*/ 51 h 632"/>
              <a:gd name="T6" fmla="*/ 335 w 866"/>
              <a:gd name="T7" fmla="*/ 74 h 632"/>
              <a:gd name="T8" fmla="*/ 353 w 866"/>
              <a:gd name="T9" fmla="*/ 108 h 632"/>
              <a:gd name="T10" fmla="*/ 381 w 866"/>
              <a:gd name="T11" fmla="*/ 145 h 632"/>
              <a:gd name="T12" fmla="*/ 409 w 866"/>
              <a:gd name="T13" fmla="*/ 173 h 632"/>
              <a:gd name="T14" fmla="*/ 445 w 866"/>
              <a:gd name="T15" fmla="*/ 155 h 632"/>
              <a:gd name="T16" fmla="*/ 460 w 866"/>
              <a:gd name="T17" fmla="*/ 134 h 632"/>
              <a:gd name="T18" fmla="*/ 480 w 866"/>
              <a:gd name="T19" fmla="*/ 116 h 632"/>
              <a:gd name="T20" fmla="*/ 526 w 866"/>
              <a:gd name="T21" fmla="*/ 100 h 632"/>
              <a:gd name="T22" fmla="*/ 566 w 866"/>
              <a:gd name="T23" fmla="*/ 88 h 632"/>
              <a:gd name="T24" fmla="*/ 614 w 866"/>
              <a:gd name="T25" fmla="*/ 67 h 632"/>
              <a:gd name="T26" fmla="*/ 674 w 866"/>
              <a:gd name="T27" fmla="*/ 26 h 632"/>
              <a:gd name="T28" fmla="*/ 702 w 866"/>
              <a:gd name="T29" fmla="*/ 7 h 632"/>
              <a:gd name="T30" fmla="*/ 739 w 866"/>
              <a:gd name="T31" fmla="*/ 7 h 632"/>
              <a:gd name="T32" fmla="*/ 796 w 866"/>
              <a:gd name="T33" fmla="*/ 23 h 632"/>
              <a:gd name="T34" fmla="*/ 842 w 866"/>
              <a:gd name="T35" fmla="*/ 37 h 632"/>
              <a:gd name="T36" fmla="*/ 849 w 866"/>
              <a:gd name="T37" fmla="*/ 63 h 632"/>
              <a:gd name="T38" fmla="*/ 808 w 866"/>
              <a:gd name="T39" fmla="*/ 93 h 632"/>
              <a:gd name="T40" fmla="*/ 794 w 866"/>
              <a:gd name="T41" fmla="*/ 125 h 632"/>
              <a:gd name="T42" fmla="*/ 780 w 866"/>
              <a:gd name="T43" fmla="*/ 162 h 632"/>
              <a:gd name="T44" fmla="*/ 753 w 866"/>
              <a:gd name="T45" fmla="*/ 212 h 632"/>
              <a:gd name="T46" fmla="*/ 734 w 866"/>
              <a:gd name="T47" fmla="*/ 242 h 632"/>
              <a:gd name="T48" fmla="*/ 692 w 866"/>
              <a:gd name="T49" fmla="*/ 300 h 632"/>
              <a:gd name="T50" fmla="*/ 672 w 866"/>
              <a:gd name="T51" fmla="*/ 328 h 632"/>
              <a:gd name="T52" fmla="*/ 660 w 866"/>
              <a:gd name="T53" fmla="*/ 372 h 632"/>
              <a:gd name="T54" fmla="*/ 647 w 866"/>
              <a:gd name="T55" fmla="*/ 415 h 632"/>
              <a:gd name="T56" fmla="*/ 635 w 866"/>
              <a:gd name="T57" fmla="*/ 469 h 632"/>
              <a:gd name="T58" fmla="*/ 607 w 866"/>
              <a:gd name="T59" fmla="*/ 506 h 632"/>
              <a:gd name="T60" fmla="*/ 605 w 866"/>
              <a:gd name="T61" fmla="*/ 558 h 632"/>
              <a:gd name="T62" fmla="*/ 586 w 866"/>
              <a:gd name="T63" fmla="*/ 609 h 632"/>
              <a:gd name="T64" fmla="*/ 552 w 866"/>
              <a:gd name="T65" fmla="*/ 602 h 632"/>
              <a:gd name="T66" fmla="*/ 480 w 866"/>
              <a:gd name="T67" fmla="*/ 603 h 632"/>
              <a:gd name="T68" fmla="*/ 437 w 866"/>
              <a:gd name="T69" fmla="*/ 625 h 632"/>
              <a:gd name="T70" fmla="*/ 370 w 866"/>
              <a:gd name="T71" fmla="*/ 630 h 632"/>
              <a:gd name="T72" fmla="*/ 349 w 866"/>
              <a:gd name="T73" fmla="*/ 573 h 632"/>
              <a:gd name="T74" fmla="*/ 340 w 866"/>
              <a:gd name="T75" fmla="*/ 529 h 632"/>
              <a:gd name="T76" fmla="*/ 303 w 866"/>
              <a:gd name="T77" fmla="*/ 498 h 632"/>
              <a:gd name="T78" fmla="*/ 268 w 866"/>
              <a:gd name="T79" fmla="*/ 490 h 632"/>
              <a:gd name="T80" fmla="*/ 233 w 866"/>
              <a:gd name="T81" fmla="*/ 498 h 632"/>
              <a:gd name="T82" fmla="*/ 171 w 866"/>
              <a:gd name="T83" fmla="*/ 501 h 632"/>
              <a:gd name="T84" fmla="*/ 95 w 866"/>
              <a:gd name="T85" fmla="*/ 505 h 632"/>
              <a:gd name="T86" fmla="*/ 25 w 866"/>
              <a:gd name="T87" fmla="*/ 512 h 632"/>
              <a:gd name="T88" fmla="*/ 2 w 866"/>
              <a:gd name="T89" fmla="*/ 480 h 632"/>
              <a:gd name="T90" fmla="*/ 7 w 866"/>
              <a:gd name="T91" fmla="*/ 448 h 632"/>
              <a:gd name="T92" fmla="*/ 23 w 866"/>
              <a:gd name="T93" fmla="*/ 392 h 632"/>
              <a:gd name="T94" fmla="*/ 16 w 866"/>
              <a:gd name="T95" fmla="*/ 333 h 632"/>
              <a:gd name="T96" fmla="*/ 12 w 866"/>
              <a:gd name="T97" fmla="*/ 302 h 632"/>
              <a:gd name="T98" fmla="*/ 12 w 866"/>
              <a:gd name="T99" fmla="*/ 273 h 632"/>
              <a:gd name="T100" fmla="*/ 19 w 866"/>
              <a:gd name="T101" fmla="*/ 250 h 632"/>
              <a:gd name="T102" fmla="*/ 62 w 866"/>
              <a:gd name="T103" fmla="*/ 168 h 632"/>
              <a:gd name="T104" fmla="*/ 65 w 866"/>
              <a:gd name="T105" fmla="*/ 134 h 632"/>
              <a:gd name="T106" fmla="*/ 55 w 866"/>
              <a:gd name="T107" fmla="*/ 69 h 632"/>
              <a:gd name="T108" fmla="*/ 56 w 866"/>
              <a:gd name="T109" fmla="*/ 48 h 632"/>
              <a:gd name="T110" fmla="*/ 78 w 866"/>
              <a:gd name="T111" fmla="*/ 32 h 632"/>
              <a:gd name="T112" fmla="*/ 118 w 866"/>
              <a:gd name="T113" fmla="*/ 18 h 632"/>
              <a:gd name="T114" fmla="*/ 146 w 866"/>
              <a:gd name="T115" fmla="*/ 2 h 632"/>
              <a:gd name="T116" fmla="*/ 173 w 866"/>
              <a:gd name="T117" fmla="*/ 5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6" h="632">
                <a:moveTo>
                  <a:pt x="203" y="23"/>
                </a:moveTo>
                <a:lnTo>
                  <a:pt x="208" y="23"/>
                </a:lnTo>
                <a:lnTo>
                  <a:pt x="210" y="23"/>
                </a:lnTo>
                <a:lnTo>
                  <a:pt x="213" y="23"/>
                </a:lnTo>
                <a:lnTo>
                  <a:pt x="220" y="21"/>
                </a:lnTo>
                <a:lnTo>
                  <a:pt x="226" y="21"/>
                </a:lnTo>
                <a:lnTo>
                  <a:pt x="226" y="21"/>
                </a:lnTo>
                <a:lnTo>
                  <a:pt x="229" y="21"/>
                </a:lnTo>
                <a:lnTo>
                  <a:pt x="233" y="21"/>
                </a:lnTo>
                <a:lnTo>
                  <a:pt x="235" y="23"/>
                </a:lnTo>
                <a:lnTo>
                  <a:pt x="236" y="23"/>
                </a:lnTo>
                <a:lnTo>
                  <a:pt x="243" y="25"/>
                </a:lnTo>
                <a:lnTo>
                  <a:pt x="245" y="25"/>
                </a:lnTo>
                <a:lnTo>
                  <a:pt x="252" y="26"/>
                </a:lnTo>
                <a:lnTo>
                  <a:pt x="259" y="26"/>
                </a:lnTo>
                <a:lnTo>
                  <a:pt x="266" y="28"/>
                </a:lnTo>
                <a:lnTo>
                  <a:pt x="270" y="30"/>
                </a:lnTo>
                <a:lnTo>
                  <a:pt x="280" y="32"/>
                </a:lnTo>
                <a:lnTo>
                  <a:pt x="286" y="32"/>
                </a:lnTo>
                <a:lnTo>
                  <a:pt x="287" y="32"/>
                </a:lnTo>
                <a:lnTo>
                  <a:pt x="287" y="33"/>
                </a:lnTo>
                <a:lnTo>
                  <a:pt x="291" y="33"/>
                </a:lnTo>
                <a:lnTo>
                  <a:pt x="293" y="33"/>
                </a:lnTo>
                <a:lnTo>
                  <a:pt x="295" y="35"/>
                </a:lnTo>
                <a:lnTo>
                  <a:pt x="298" y="35"/>
                </a:lnTo>
                <a:lnTo>
                  <a:pt x="300" y="37"/>
                </a:lnTo>
                <a:lnTo>
                  <a:pt x="305" y="39"/>
                </a:lnTo>
                <a:lnTo>
                  <a:pt x="307" y="39"/>
                </a:lnTo>
                <a:lnTo>
                  <a:pt x="307" y="40"/>
                </a:lnTo>
                <a:lnTo>
                  <a:pt x="310" y="42"/>
                </a:lnTo>
                <a:lnTo>
                  <a:pt x="312" y="44"/>
                </a:lnTo>
                <a:lnTo>
                  <a:pt x="314" y="46"/>
                </a:lnTo>
                <a:lnTo>
                  <a:pt x="316" y="48"/>
                </a:lnTo>
                <a:lnTo>
                  <a:pt x="317" y="49"/>
                </a:lnTo>
                <a:lnTo>
                  <a:pt x="319" y="49"/>
                </a:lnTo>
                <a:lnTo>
                  <a:pt x="321" y="51"/>
                </a:lnTo>
                <a:lnTo>
                  <a:pt x="321" y="53"/>
                </a:lnTo>
                <a:lnTo>
                  <a:pt x="323" y="55"/>
                </a:lnTo>
                <a:lnTo>
                  <a:pt x="325" y="56"/>
                </a:lnTo>
                <a:lnTo>
                  <a:pt x="326" y="58"/>
                </a:lnTo>
                <a:lnTo>
                  <a:pt x="328" y="62"/>
                </a:lnTo>
                <a:lnTo>
                  <a:pt x="330" y="63"/>
                </a:lnTo>
                <a:lnTo>
                  <a:pt x="330" y="65"/>
                </a:lnTo>
                <a:lnTo>
                  <a:pt x="332" y="67"/>
                </a:lnTo>
                <a:lnTo>
                  <a:pt x="333" y="69"/>
                </a:lnTo>
                <a:lnTo>
                  <a:pt x="333" y="70"/>
                </a:lnTo>
                <a:lnTo>
                  <a:pt x="333" y="72"/>
                </a:lnTo>
                <a:lnTo>
                  <a:pt x="335" y="74"/>
                </a:lnTo>
                <a:lnTo>
                  <a:pt x="337" y="78"/>
                </a:lnTo>
                <a:lnTo>
                  <a:pt x="339" y="83"/>
                </a:lnTo>
                <a:lnTo>
                  <a:pt x="340" y="86"/>
                </a:lnTo>
                <a:lnTo>
                  <a:pt x="342" y="90"/>
                </a:lnTo>
                <a:lnTo>
                  <a:pt x="342" y="92"/>
                </a:lnTo>
                <a:lnTo>
                  <a:pt x="344" y="95"/>
                </a:lnTo>
                <a:lnTo>
                  <a:pt x="346" y="100"/>
                </a:lnTo>
                <a:lnTo>
                  <a:pt x="347" y="100"/>
                </a:lnTo>
                <a:lnTo>
                  <a:pt x="349" y="104"/>
                </a:lnTo>
                <a:lnTo>
                  <a:pt x="349" y="106"/>
                </a:lnTo>
                <a:lnTo>
                  <a:pt x="351" y="108"/>
                </a:lnTo>
                <a:lnTo>
                  <a:pt x="353" y="108"/>
                </a:lnTo>
                <a:lnTo>
                  <a:pt x="355" y="113"/>
                </a:lnTo>
                <a:lnTo>
                  <a:pt x="358" y="116"/>
                </a:lnTo>
                <a:lnTo>
                  <a:pt x="360" y="118"/>
                </a:lnTo>
                <a:lnTo>
                  <a:pt x="363" y="122"/>
                </a:lnTo>
                <a:lnTo>
                  <a:pt x="363" y="123"/>
                </a:lnTo>
                <a:lnTo>
                  <a:pt x="365" y="123"/>
                </a:lnTo>
                <a:lnTo>
                  <a:pt x="369" y="127"/>
                </a:lnTo>
                <a:lnTo>
                  <a:pt x="369" y="129"/>
                </a:lnTo>
                <a:lnTo>
                  <a:pt x="372" y="134"/>
                </a:lnTo>
                <a:lnTo>
                  <a:pt x="376" y="138"/>
                </a:lnTo>
                <a:lnTo>
                  <a:pt x="377" y="139"/>
                </a:lnTo>
                <a:lnTo>
                  <a:pt x="381" y="145"/>
                </a:lnTo>
                <a:lnTo>
                  <a:pt x="383" y="148"/>
                </a:lnTo>
                <a:lnTo>
                  <a:pt x="386" y="153"/>
                </a:lnTo>
                <a:lnTo>
                  <a:pt x="390" y="159"/>
                </a:lnTo>
                <a:lnTo>
                  <a:pt x="392" y="160"/>
                </a:lnTo>
                <a:lnTo>
                  <a:pt x="393" y="164"/>
                </a:lnTo>
                <a:lnTo>
                  <a:pt x="395" y="171"/>
                </a:lnTo>
                <a:lnTo>
                  <a:pt x="397" y="175"/>
                </a:lnTo>
                <a:lnTo>
                  <a:pt x="399" y="178"/>
                </a:lnTo>
                <a:lnTo>
                  <a:pt x="402" y="176"/>
                </a:lnTo>
                <a:lnTo>
                  <a:pt x="404" y="176"/>
                </a:lnTo>
                <a:lnTo>
                  <a:pt x="406" y="175"/>
                </a:lnTo>
                <a:lnTo>
                  <a:pt x="409" y="173"/>
                </a:lnTo>
                <a:lnTo>
                  <a:pt x="415" y="171"/>
                </a:lnTo>
                <a:lnTo>
                  <a:pt x="420" y="169"/>
                </a:lnTo>
                <a:lnTo>
                  <a:pt x="422" y="169"/>
                </a:lnTo>
                <a:lnTo>
                  <a:pt x="425" y="168"/>
                </a:lnTo>
                <a:lnTo>
                  <a:pt x="432" y="164"/>
                </a:lnTo>
                <a:lnTo>
                  <a:pt x="436" y="162"/>
                </a:lnTo>
                <a:lnTo>
                  <a:pt x="437" y="162"/>
                </a:lnTo>
                <a:lnTo>
                  <a:pt x="437" y="160"/>
                </a:lnTo>
                <a:lnTo>
                  <a:pt x="439" y="159"/>
                </a:lnTo>
                <a:lnTo>
                  <a:pt x="441" y="159"/>
                </a:lnTo>
                <a:lnTo>
                  <a:pt x="445" y="157"/>
                </a:lnTo>
                <a:lnTo>
                  <a:pt x="445" y="155"/>
                </a:lnTo>
                <a:lnTo>
                  <a:pt x="446" y="155"/>
                </a:lnTo>
                <a:lnTo>
                  <a:pt x="450" y="152"/>
                </a:lnTo>
                <a:lnTo>
                  <a:pt x="452" y="148"/>
                </a:lnTo>
                <a:lnTo>
                  <a:pt x="453" y="146"/>
                </a:lnTo>
                <a:lnTo>
                  <a:pt x="453" y="145"/>
                </a:lnTo>
                <a:lnTo>
                  <a:pt x="455" y="145"/>
                </a:lnTo>
                <a:lnTo>
                  <a:pt x="455" y="143"/>
                </a:lnTo>
                <a:lnTo>
                  <a:pt x="457" y="139"/>
                </a:lnTo>
                <a:lnTo>
                  <a:pt x="459" y="139"/>
                </a:lnTo>
                <a:lnTo>
                  <a:pt x="459" y="138"/>
                </a:lnTo>
                <a:lnTo>
                  <a:pt x="460" y="136"/>
                </a:lnTo>
                <a:lnTo>
                  <a:pt x="460" y="134"/>
                </a:lnTo>
                <a:lnTo>
                  <a:pt x="462" y="134"/>
                </a:lnTo>
                <a:lnTo>
                  <a:pt x="462" y="130"/>
                </a:lnTo>
                <a:lnTo>
                  <a:pt x="464" y="129"/>
                </a:lnTo>
                <a:lnTo>
                  <a:pt x="466" y="127"/>
                </a:lnTo>
                <a:lnTo>
                  <a:pt x="467" y="125"/>
                </a:lnTo>
                <a:lnTo>
                  <a:pt x="471" y="122"/>
                </a:lnTo>
                <a:lnTo>
                  <a:pt x="475" y="120"/>
                </a:lnTo>
                <a:lnTo>
                  <a:pt x="475" y="118"/>
                </a:lnTo>
                <a:lnTo>
                  <a:pt x="476" y="118"/>
                </a:lnTo>
                <a:lnTo>
                  <a:pt x="476" y="116"/>
                </a:lnTo>
                <a:lnTo>
                  <a:pt x="478" y="116"/>
                </a:lnTo>
                <a:lnTo>
                  <a:pt x="480" y="116"/>
                </a:lnTo>
                <a:lnTo>
                  <a:pt x="480" y="115"/>
                </a:lnTo>
                <a:lnTo>
                  <a:pt x="482" y="115"/>
                </a:lnTo>
                <a:lnTo>
                  <a:pt x="483" y="115"/>
                </a:lnTo>
                <a:lnTo>
                  <a:pt x="487" y="113"/>
                </a:lnTo>
                <a:lnTo>
                  <a:pt x="489" y="111"/>
                </a:lnTo>
                <a:lnTo>
                  <a:pt x="492" y="111"/>
                </a:lnTo>
                <a:lnTo>
                  <a:pt x="496" y="109"/>
                </a:lnTo>
                <a:lnTo>
                  <a:pt x="497" y="109"/>
                </a:lnTo>
                <a:lnTo>
                  <a:pt x="515" y="104"/>
                </a:lnTo>
                <a:lnTo>
                  <a:pt x="522" y="102"/>
                </a:lnTo>
                <a:lnTo>
                  <a:pt x="526" y="102"/>
                </a:lnTo>
                <a:lnTo>
                  <a:pt x="526" y="100"/>
                </a:lnTo>
                <a:lnTo>
                  <a:pt x="527" y="100"/>
                </a:lnTo>
                <a:lnTo>
                  <a:pt x="529" y="100"/>
                </a:lnTo>
                <a:lnTo>
                  <a:pt x="531" y="100"/>
                </a:lnTo>
                <a:lnTo>
                  <a:pt x="535" y="99"/>
                </a:lnTo>
                <a:lnTo>
                  <a:pt x="540" y="99"/>
                </a:lnTo>
                <a:lnTo>
                  <a:pt x="542" y="97"/>
                </a:lnTo>
                <a:lnTo>
                  <a:pt x="549" y="95"/>
                </a:lnTo>
                <a:lnTo>
                  <a:pt x="552" y="93"/>
                </a:lnTo>
                <a:lnTo>
                  <a:pt x="554" y="93"/>
                </a:lnTo>
                <a:lnTo>
                  <a:pt x="559" y="92"/>
                </a:lnTo>
                <a:lnTo>
                  <a:pt x="565" y="90"/>
                </a:lnTo>
                <a:lnTo>
                  <a:pt x="566" y="88"/>
                </a:lnTo>
                <a:lnTo>
                  <a:pt x="568" y="88"/>
                </a:lnTo>
                <a:lnTo>
                  <a:pt x="572" y="86"/>
                </a:lnTo>
                <a:lnTo>
                  <a:pt x="575" y="85"/>
                </a:lnTo>
                <a:lnTo>
                  <a:pt x="579" y="85"/>
                </a:lnTo>
                <a:lnTo>
                  <a:pt x="580" y="83"/>
                </a:lnTo>
                <a:lnTo>
                  <a:pt x="587" y="79"/>
                </a:lnTo>
                <a:lnTo>
                  <a:pt x="596" y="76"/>
                </a:lnTo>
                <a:lnTo>
                  <a:pt x="598" y="74"/>
                </a:lnTo>
                <a:lnTo>
                  <a:pt x="603" y="74"/>
                </a:lnTo>
                <a:lnTo>
                  <a:pt x="607" y="72"/>
                </a:lnTo>
                <a:lnTo>
                  <a:pt x="607" y="72"/>
                </a:lnTo>
                <a:lnTo>
                  <a:pt x="614" y="67"/>
                </a:lnTo>
                <a:lnTo>
                  <a:pt x="616" y="67"/>
                </a:lnTo>
                <a:lnTo>
                  <a:pt x="617" y="65"/>
                </a:lnTo>
                <a:lnTo>
                  <a:pt x="626" y="60"/>
                </a:lnTo>
                <a:lnTo>
                  <a:pt x="628" y="60"/>
                </a:lnTo>
                <a:lnTo>
                  <a:pt x="628" y="58"/>
                </a:lnTo>
                <a:lnTo>
                  <a:pt x="644" y="49"/>
                </a:lnTo>
                <a:lnTo>
                  <a:pt x="649" y="46"/>
                </a:lnTo>
                <a:lnTo>
                  <a:pt x="653" y="42"/>
                </a:lnTo>
                <a:lnTo>
                  <a:pt x="655" y="40"/>
                </a:lnTo>
                <a:lnTo>
                  <a:pt x="662" y="35"/>
                </a:lnTo>
                <a:lnTo>
                  <a:pt x="663" y="32"/>
                </a:lnTo>
                <a:lnTo>
                  <a:pt x="674" y="26"/>
                </a:lnTo>
                <a:lnTo>
                  <a:pt x="677" y="25"/>
                </a:lnTo>
                <a:lnTo>
                  <a:pt x="679" y="23"/>
                </a:lnTo>
                <a:lnTo>
                  <a:pt x="683" y="21"/>
                </a:lnTo>
                <a:lnTo>
                  <a:pt x="688" y="16"/>
                </a:lnTo>
                <a:lnTo>
                  <a:pt x="692" y="12"/>
                </a:lnTo>
                <a:lnTo>
                  <a:pt x="693" y="12"/>
                </a:lnTo>
                <a:lnTo>
                  <a:pt x="693" y="10"/>
                </a:lnTo>
                <a:lnTo>
                  <a:pt x="695" y="10"/>
                </a:lnTo>
                <a:lnTo>
                  <a:pt x="697" y="10"/>
                </a:lnTo>
                <a:lnTo>
                  <a:pt x="699" y="9"/>
                </a:lnTo>
                <a:lnTo>
                  <a:pt x="700" y="9"/>
                </a:lnTo>
                <a:lnTo>
                  <a:pt x="702" y="7"/>
                </a:lnTo>
                <a:lnTo>
                  <a:pt x="707" y="5"/>
                </a:lnTo>
                <a:lnTo>
                  <a:pt x="709" y="5"/>
                </a:lnTo>
                <a:lnTo>
                  <a:pt x="711" y="5"/>
                </a:lnTo>
                <a:lnTo>
                  <a:pt x="713" y="5"/>
                </a:lnTo>
                <a:lnTo>
                  <a:pt x="716" y="3"/>
                </a:lnTo>
                <a:lnTo>
                  <a:pt x="720" y="3"/>
                </a:lnTo>
                <a:lnTo>
                  <a:pt x="722" y="3"/>
                </a:lnTo>
                <a:lnTo>
                  <a:pt x="727" y="3"/>
                </a:lnTo>
                <a:lnTo>
                  <a:pt x="732" y="5"/>
                </a:lnTo>
                <a:lnTo>
                  <a:pt x="734" y="5"/>
                </a:lnTo>
                <a:lnTo>
                  <a:pt x="734" y="7"/>
                </a:lnTo>
                <a:lnTo>
                  <a:pt x="739" y="7"/>
                </a:lnTo>
                <a:lnTo>
                  <a:pt x="743" y="9"/>
                </a:lnTo>
                <a:lnTo>
                  <a:pt x="745" y="9"/>
                </a:lnTo>
                <a:lnTo>
                  <a:pt x="750" y="10"/>
                </a:lnTo>
                <a:lnTo>
                  <a:pt x="753" y="12"/>
                </a:lnTo>
                <a:lnTo>
                  <a:pt x="755" y="14"/>
                </a:lnTo>
                <a:lnTo>
                  <a:pt x="764" y="16"/>
                </a:lnTo>
                <a:lnTo>
                  <a:pt x="767" y="18"/>
                </a:lnTo>
                <a:lnTo>
                  <a:pt x="769" y="18"/>
                </a:lnTo>
                <a:lnTo>
                  <a:pt x="771" y="18"/>
                </a:lnTo>
                <a:lnTo>
                  <a:pt x="776" y="19"/>
                </a:lnTo>
                <a:lnTo>
                  <a:pt x="778" y="19"/>
                </a:lnTo>
                <a:lnTo>
                  <a:pt x="796" y="23"/>
                </a:lnTo>
                <a:lnTo>
                  <a:pt x="803" y="25"/>
                </a:lnTo>
                <a:lnTo>
                  <a:pt x="806" y="26"/>
                </a:lnTo>
                <a:lnTo>
                  <a:pt x="812" y="28"/>
                </a:lnTo>
                <a:lnTo>
                  <a:pt x="827" y="33"/>
                </a:lnTo>
                <a:lnTo>
                  <a:pt x="831" y="33"/>
                </a:lnTo>
                <a:lnTo>
                  <a:pt x="833" y="35"/>
                </a:lnTo>
                <a:lnTo>
                  <a:pt x="834" y="35"/>
                </a:lnTo>
                <a:lnTo>
                  <a:pt x="836" y="35"/>
                </a:lnTo>
                <a:lnTo>
                  <a:pt x="838" y="35"/>
                </a:lnTo>
                <a:lnTo>
                  <a:pt x="838" y="37"/>
                </a:lnTo>
                <a:lnTo>
                  <a:pt x="840" y="37"/>
                </a:lnTo>
                <a:lnTo>
                  <a:pt x="842" y="37"/>
                </a:lnTo>
                <a:lnTo>
                  <a:pt x="843" y="37"/>
                </a:lnTo>
                <a:lnTo>
                  <a:pt x="845" y="37"/>
                </a:lnTo>
                <a:lnTo>
                  <a:pt x="847" y="37"/>
                </a:lnTo>
                <a:lnTo>
                  <a:pt x="849" y="39"/>
                </a:lnTo>
                <a:lnTo>
                  <a:pt x="850" y="39"/>
                </a:lnTo>
                <a:lnTo>
                  <a:pt x="856" y="39"/>
                </a:lnTo>
                <a:lnTo>
                  <a:pt x="859" y="39"/>
                </a:lnTo>
                <a:lnTo>
                  <a:pt x="866" y="39"/>
                </a:lnTo>
                <a:lnTo>
                  <a:pt x="861" y="46"/>
                </a:lnTo>
                <a:lnTo>
                  <a:pt x="861" y="48"/>
                </a:lnTo>
                <a:lnTo>
                  <a:pt x="854" y="58"/>
                </a:lnTo>
                <a:lnTo>
                  <a:pt x="849" y="63"/>
                </a:lnTo>
                <a:lnTo>
                  <a:pt x="849" y="65"/>
                </a:lnTo>
                <a:lnTo>
                  <a:pt x="847" y="65"/>
                </a:lnTo>
                <a:lnTo>
                  <a:pt x="836" y="78"/>
                </a:lnTo>
                <a:lnTo>
                  <a:pt x="834" y="78"/>
                </a:lnTo>
                <a:lnTo>
                  <a:pt x="833" y="79"/>
                </a:lnTo>
                <a:lnTo>
                  <a:pt x="817" y="85"/>
                </a:lnTo>
                <a:lnTo>
                  <a:pt x="815" y="85"/>
                </a:lnTo>
                <a:lnTo>
                  <a:pt x="813" y="86"/>
                </a:lnTo>
                <a:lnTo>
                  <a:pt x="812" y="86"/>
                </a:lnTo>
                <a:lnTo>
                  <a:pt x="812" y="88"/>
                </a:lnTo>
                <a:lnTo>
                  <a:pt x="810" y="90"/>
                </a:lnTo>
                <a:lnTo>
                  <a:pt x="808" y="93"/>
                </a:lnTo>
                <a:lnTo>
                  <a:pt x="808" y="95"/>
                </a:lnTo>
                <a:lnTo>
                  <a:pt x="806" y="95"/>
                </a:lnTo>
                <a:lnTo>
                  <a:pt x="806" y="97"/>
                </a:lnTo>
                <a:lnTo>
                  <a:pt x="803" y="108"/>
                </a:lnTo>
                <a:lnTo>
                  <a:pt x="801" y="111"/>
                </a:lnTo>
                <a:lnTo>
                  <a:pt x="801" y="113"/>
                </a:lnTo>
                <a:lnTo>
                  <a:pt x="799" y="113"/>
                </a:lnTo>
                <a:lnTo>
                  <a:pt x="799" y="115"/>
                </a:lnTo>
                <a:lnTo>
                  <a:pt x="799" y="116"/>
                </a:lnTo>
                <a:lnTo>
                  <a:pt x="797" y="118"/>
                </a:lnTo>
                <a:lnTo>
                  <a:pt x="796" y="122"/>
                </a:lnTo>
                <a:lnTo>
                  <a:pt x="794" y="125"/>
                </a:lnTo>
                <a:lnTo>
                  <a:pt x="794" y="127"/>
                </a:lnTo>
                <a:lnTo>
                  <a:pt x="794" y="129"/>
                </a:lnTo>
                <a:lnTo>
                  <a:pt x="792" y="130"/>
                </a:lnTo>
                <a:lnTo>
                  <a:pt x="792" y="134"/>
                </a:lnTo>
                <a:lnTo>
                  <a:pt x="790" y="136"/>
                </a:lnTo>
                <a:lnTo>
                  <a:pt x="790" y="138"/>
                </a:lnTo>
                <a:lnTo>
                  <a:pt x="789" y="143"/>
                </a:lnTo>
                <a:lnTo>
                  <a:pt x="789" y="145"/>
                </a:lnTo>
                <a:lnTo>
                  <a:pt x="785" y="152"/>
                </a:lnTo>
                <a:lnTo>
                  <a:pt x="783" y="153"/>
                </a:lnTo>
                <a:lnTo>
                  <a:pt x="782" y="159"/>
                </a:lnTo>
                <a:lnTo>
                  <a:pt x="780" y="162"/>
                </a:lnTo>
                <a:lnTo>
                  <a:pt x="776" y="169"/>
                </a:lnTo>
                <a:lnTo>
                  <a:pt x="775" y="182"/>
                </a:lnTo>
                <a:lnTo>
                  <a:pt x="775" y="183"/>
                </a:lnTo>
                <a:lnTo>
                  <a:pt x="771" y="187"/>
                </a:lnTo>
                <a:lnTo>
                  <a:pt x="762" y="201"/>
                </a:lnTo>
                <a:lnTo>
                  <a:pt x="759" y="203"/>
                </a:lnTo>
                <a:lnTo>
                  <a:pt x="759" y="205"/>
                </a:lnTo>
                <a:lnTo>
                  <a:pt x="757" y="206"/>
                </a:lnTo>
                <a:lnTo>
                  <a:pt x="755" y="208"/>
                </a:lnTo>
                <a:lnTo>
                  <a:pt x="755" y="210"/>
                </a:lnTo>
                <a:lnTo>
                  <a:pt x="753" y="210"/>
                </a:lnTo>
                <a:lnTo>
                  <a:pt x="753" y="212"/>
                </a:lnTo>
                <a:lnTo>
                  <a:pt x="752" y="212"/>
                </a:lnTo>
                <a:lnTo>
                  <a:pt x="752" y="213"/>
                </a:lnTo>
                <a:lnTo>
                  <a:pt x="750" y="217"/>
                </a:lnTo>
                <a:lnTo>
                  <a:pt x="745" y="222"/>
                </a:lnTo>
                <a:lnTo>
                  <a:pt x="745" y="224"/>
                </a:lnTo>
                <a:lnTo>
                  <a:pt x="741" y="229"/>
                </a:lnTo>
                <a:lnTo>
                  <a:pt x="739" y="233"/>
                </a:lnTo>
                <a:lnTo>
                  <a:pt x="737" y="233"/>
                </a:lnTo>
                <a:lnTo>
                  <a:pt x="736" y="236"/>
                </a:lnTo>
                <a:lnTo>
                  <a:pt x="734" y="238"/>
                </a:lnTo>
                <a:lnTo>
                  <a:pt x="734" y="240"/>
                </a:lnTo>
                <a:lnTo>
                  <a:pt x="734" y="242"/>
                </a:lnTo>
                <a:lnTo>
                  <a:pt x="732" y="243"/>
                </a:lnTo>
                <a:lnTo>
                  <a:pt x="729" y="247"/>
                </a:lnTo>
                <a:lnTo>
                  <a:pt x="727" y="249"/>
                </a:lnTo>
                <a:lnTo>
                  <a:pt x="727" y="250"/>
                </a:lnTo>
                <a:lnTo>
                  <a:pt x="722" y="258"/>
                </a:lnTo>
                <a:lnTo>
                  <a:pt x="718" y="261"/>
                </a:lnTo>
                <a:lnTo>
                  <a:pt x="715" y="266"/>
                </a:lnTo>
                <a:lnTo>
                  <a:pt x="711" y="273"/>
                </a:lnTo>
                <a:lnTo>
                  <a:pt x="707" y="277"/>
                </a:lnTo>
                <a:lnTo>
                  <a:pt x="702" y="284"/>
                </a:lnTo>
                <a:lnTo>
                  <a:pt x="697" y="291"/>
                </a:lnTo>
                <a:lnTo>
                  <a:pt x="692" y="300"/>
                </a:lnTo>
                <a:lnTo>
                  <a:pt x="686" y="307"/>
                </a:lnTo>
                <a:lnTo>
                  <a:pt x="686" y="309"/>
                </a:lnTo>
                <a:lnTo>
                  <a:pt x="683" y="314"/>
                </a:lnTo>
                <a:lnTo>
                  <a:pt x="681" y="314"/>
                </a:lnTo>
                <a:lnTo>
                  <a:pt x="681" y="318"/>
                </a:lnTo>
                <a:lnTo>
                  <a:pt x="677" y="319"/>
                </a:lnTo>
                <a:lnTo>
                  <a:pt x="677" y="321"/>
                </a:lnTo>
                <a:lnTo>
                  <a:pt x="676" y="323"/>
                </a:lnTo>
                <a:lnTo>
                  <a:pt x="674" y="325"/>
                </a:lnTo>
                <a:lnTo>
                  <a:pt x="674" y="326"/>
                </a:lnTo>
                <a:lnTo>
                  <a:pt x="672" y="328"/>
                </a:lnTo>
                <a:lnTo>
                  <a:pt x="672" y="328"/>
                </a:lnTo>
                <a:lnTo>
                  <a:pt x="670" y="332"/>
                </a:lnTo>
                <a:lnTo>
                  <a:pt x="669" y="339"/>
                </a:lnTo>
                <a:lnTo>
                  <a:pt x="669" y="342"/>
                </a:lnTo>
                <a:lnTo>
                  <a:pt x="667" y="346"/>
                </a:lnTo>
                <a:lnTo>
                  <a:pt x="667" y="349"/>
                </a:lnTo>
                <a:lnTo>
                  <a:pt x="665" y="355"/>
                </a:lnTo>
                <a:lnTo>
                  <a:pt x="665" y="358"/>
                </a:lnTo>
                <a:lnTo>
                  <a:pt x="665" y="360"/>
                </a:lnTo>
                <a:lnTo>
                  <a:pt x="663" y="362"/>
                </a:lnTo>
                <a:lnTo>
                  <a:pt x="663" y="365"/>
                </a:lnTo>
                <a:lnTo>
                  <a:pt x="662" y="367"/>
                </a:lnTo>
                <a:lnTo>
                  <a:pt x="660" y="372"/>
                </a:lnTo>
                <a:lnTo>
                  <a:pt x="658" y="376"/>
                </a:lnTo>
                <a:lnTo>
                  <a:pt x="658" y="378"/>
                </a:lnTo>
                <a:lnTo>
                  <a:pt x="658" y="379"/>
                </a:lnTo>
                <a:lnTo>
                  <a:pt x="656" y="379"/>
                </a:lnTo>
                <a:lnTo>
                  <a:pt x="656" y="383"/>
                </a:lnTo>
                <a:lnTo>
                  <a:pt x="655" y="386"/>
                </a:lnTo>
                <a:lnTo>
                  <a:pt x="651" y="392"/>
                </a:lnTo>
                <a:lnTo>
                  <a:pt x="651" y="393"/>
                </a:lnTo>
                <a:lnTo>
                  <a:pt x="649" y="395"/>
                </a:lnTo>
                <a:lnTo>
                  <a:pt x="649" y="399"/>
                </a:lnTo>
                <a:lnTo>
                  <a:pt x="649" y="413"/>
                </a:lnTo>
                <a:lnTo>
                  <a:pt x="647" y="415"/>
                </a:lnTo>
                <a:lnTo>
                  <a:pt x="646" y="429"/>
                </a:lnTo>
                <a:lnTo>
                  <a:pt x="646" y="430"/>
                </a:lnTo>
                <a:lnTo>
                  <a:pt x="644" y="436"/>
                </a:lnTo>
                <a:lnTo>
                  <a:pt x="644" y="438"/>
                </a:lnTo>
                <a:lnTo>
                  <a:pt x="642" y="441"/>
                </a:lnTo>
                <a:lnTo>
                  <a:pt x="642" y="445"/>
                </a:lnTo>
                <a:lnTo>
                  <a:pt x="640" y="453"/>
                </a:lnTo>
                <a:lnTo>
                  <a:pt x="639" y="459"/>
                </a:lnTo>
                <a:lnTo>
                  <a:pt x="639" y="462"/>
                </a:lnTo>
                <a:lnTo>
                  <a:pt x="639" y="464"/>
                </a:lnTo>
                <a:lnTo>
                  <a:pt x="639" y="468"/>
                </a:lnTo>
                <a:lnTo>
                  <a:pt x="635" y="469"/>
                </a:lnTo>
                <a:lnTo>
                  <a:pt x="630" y="475"/>
                </a:lnTo>
                <a:lnTo>
                  <a:pt x="625" y="480"/>
                </a:lnTo>
                <a:lnTo>
                  <a:pt x="617" y="483"/>
                </a:lnTo>
                <a:lnTo>
                  <a:pt x="614" y="487"/>
                </a:lnTo>
                <a:lnTo>
                  <a:pt x="609" y="489"/>
                </a:lnTo>
                <a:lnTo>
                  <a:pt x="607" y="490"/>
                </a:lnTo>
                <a:lnTo>
                  <a:pt x="607" y="492"/>
                </a:lnTo>
                <a:lnTo>
                  <a:pt x="605" y="492"/>
                </a:lnTo>
                <a:lnTo>
                  <a:pt x="605" y="498"/>
                </a:lnTo>
                <a:lnTo>
                  <a:pt x="605" y="499"/>
                </a:lnTo>
                <a:lnTo>
                  <a:pt x="607" y="503"/>
                </a:lnTo>
                <a:lnTo>
                  <a:pt x="607" y="506"/>
                </a:lnTo>
                <a:lnTo>
                  <a:pt x="607" y="522"/>
                </a:lnTo>
                <a:lnTo>
                  <a:pt x="609" y="536"/>
                </a:lnTo>
                <a:lnTo>
                  <a:pt x="609" y="538"/>
                </a:lnTo>
                <a:lnTo>
                  <a:pt x="609" y="540"/>
                </a:lnTo>
                <a:lnTo>
                  <a:pt x="609" y="543"/>
                </a:lnTo>
                <a:lnTo>
                  <a:pt x="609" y="545"/>
                </a:lnTo>
                <a:lnTo>
                  <a:pt x="609" y="547"/>
                </a:lnTo>
                <a:lnTo>
                  <a:pt x="609" y="549"/>
                </a:lnTo>
                <a:lnTo>
                  <a:pt x="607" y="552"/>
                </a:lnTo>
                <a:lnTo>
                  <a:pt x="607" y="554"/>
                </a:lnTo>
                <a:lnTo>
                  <a:pt x="607" y="556"/>
                </a:lnTo>
                <a:lnTo>
                  <a:pt x="605" y="558"/>
                </a:lnTo>
                <a:lnTo>
                  <a:pt x="605" y="559"/>
                </a:lnTo>
                <a:lnTo>
                  <a:pt x="602" y="566"/>
                </a:lnTo>
                <a:lnTo>
                  <a:pt x="600" y="570"/>
                </a:lnTo>
                <a:lnTo>
                  <a:pt x="598" y="575"/>
                </a:lnTo>
                <a:lnTo>
                  <a:pt x="596" y="577"/>
                </a:lnTo>
                <a:lnTo>
                  <a:pt x="589" y="589"/>
                </a:lnTo>
                <a:lnTo>
                  <a:pt x="589" y="591"/>
                </a:lnTo>
                <a:lnTo>
                  <a:pt x="587" y="593"/>
                </a:lnTo>
                <a:lnTo>
                  <a:pt x="587" y="600"/>
                </a:lnTo>
                <a:lnTo>
                  <a:pt x="587" y="602"/>
                </a:lnTo>
                <a:lnTo>
                  <a:pt x="587" y="603"/>
                </a:lnTo>
                <a:lnTo>
                  <a:pt x="586" y="609"/>
                </a:lnTo>
                <a:lnTo>
                  <a:pt x="586" y="610"/>
                </a:lnTo>
                <a:lnTo>
                  <a:pt x="580" y="609"/>
                </a:lnTo>
                <a:lnTo>
                  <a:pt x="573" y="609"/>
                </a:lnTo>
                <a:lnTo>
                  <a:pt x="570" y="607"/>
                </a:lnTo>
                <a:lnTo>
                  <a:pt x="566" y="605"/>
                </a:lnTo>
                <a:lnTo>
                  <a:pt x="563" y="603"/>
                </a:lnTo>
                <a:lnTo>
                  <a:pt x="561" y="603"/>
                </a:lnTo>
                <a:lnTo>
                  <a:pt x="559" y="603"/>
                </a:lnTo>
                <a:lnTo>
                  <a:pt x="557" y="603"/>
                </a:lnTo>
                <a:lnTo>
                  <a:pt x="556" y="602"/>
                </a:lnTo>
                <a:lnTo>
                  <a:pt x="554" y="602"/>
                </a:lnTo>
                <a:lnTo>
                  <a:pt x="552" y="602"/>
                </a:lnTo>
                <a:lnTo>
                  <a:pt x="550" y="602"/>
                </a:lnTo>
                <a:lnTo>
                  <a:pt x="542" y="602"/>
                </a:lnTo>
                <a:lnTo>
                  <a:pt x="527" y="602"/>
                </a:lnTo>
                <a:lnTo>
                  <a:pt x="513" y="602"/>
                </a:lnTo>
                <a:lnTo>
                  <a:pt x="508" y="602"/>
                </a:lnTo>
                <a:lnTo>
                  <a:pt x="497" y="602"/>
                </a:lnTo>
                <a:lnTo>
                  <a:pt x="494" y="602"/>
                </a:lnTo>
                <a:lnTo>
                  <a:pt x="487" y="602"/>
                </a:lnTo>
                <a:lnTo>
                  <a:pt x="485" y="602"/>
                </a:lnTo>
                <a:lnTo>
                  <a:pt x="482" y="603"/>
                </a:lnTo>
                <a:lnTo>
                  <a:pt x="480" y="603"/>
                </a:lnTo>
                <a:lnTo>
                  <a:pt x="480" y="603"/>
                </a:lnTo>
                <a:lnTo>
                  <a:pt x="478" y="603"/>
                </a:lnTo>
                <a:lnTo>
                  <a:pt x="473" y="605"/>
                </a:lnTo>
                <a:lnTo>
                  <a:pt x="473" y="607"/>
                </a:lnTo>
                <a:lnTo>
                  <a:pt x="471" y="607"/>
                </a:lnTo>
                <a:lnTo>
                  <a:pt x="464" y="610"/>
                </a:lnTo>
                <a:lnTo>
                  <a:pt x="459" y="614"/>
                </a:lnTo>
                <a:lnTo>
                  <a:pt x="452" y="618"/>
                </a:lnTo>
                <a:lnTo>
                  <a:pt x="450" y="619"/>
                </a:lnTo>
                <a:lnTo>
                  <a:pt x="446" y="621"/>
                </a:lnTo>
                <a:lnTo>
                  <a:pt x="445" y="623"/>
                </a:lnTo>
                <a:lnTo>
                  <a:pt x="443" y="623"/>
                </a:lnTo>
                <a:lnTo>
                  <a:pt x="437" y="625"/>
                </a:lnTo>
                <a:lnTo>
                  <a:pt x="436" y="625"/>
                </a:lnTo>
                <a:lnTo>
                  <a:pt x="434" y="626"/>
                </a:lnTo>
                <a:lnTo>
                  <a:pt x="429" y="626"/>
                </a:lnTo>
                <a:lnTo>
                  <a:pt x="425" y="628"/>
                </a:lnTo>
                <a:lnTo>
                  <a:pt x="423" y="628"/>
                </a:lnTo>
                <a:lnTo>
                  <a:pt x="422" y="628"/>
                </a:lnTo>
                <a:lnTo>
                  <a:pt x="418" y="628"/>
                </a:lnTo>
                <a:lnTo>
                  <a:pt x="409" y="628"/>
                </a:lnTo>
                <a:lnTo>
                  <a:pt x="407" y="628"/>
                </a:lnTo>
                <a:lnTo>
                  <a:pt x="392" y="630"/>
                </a:lnTo>
                <a:lnTo>
                  <a:pt x="374" y="630"/>
                </a:lnTo>
                <a:lnTo>
                  <a:pt x="370" y="630"/>
                </a:lnTo>
                <a:lnTo>
                  <a:pt x="353" y="630"/>
                </a:lnTo>
                <a:lnTo>
                  <a:pt x="353" y="632"/>
                </a:lnTo>
                <a:lnTo>
                  <a:pt x="353" y="625"/>
                </a:lnTo>
                <a:lnTo>
                  <a:pt x="353" y="621"/>
                </a:lnTo>
                <a:lnTo>
                  <a:pt x="353" y="616"/>
                </a:lnTo>
                <a:lnTo>
                  <a:pt x="353" y="614"/>
                </a:lnTo>
                <a:lnTo>
                  <a:pt x="353" y="607"/>
                </a:lnTo>
                <a:lnTo>
                  <a:pt x="353" y="600"/>
                </a:lnTo>
                <a:lnTo>
                  <a:pt x="351" y="595"/>
                </a:lnTo>
                <a:lnTo>
                  <a:pt x="351" y="586"/>
                </a:lnTo>
                <a:lnTo>
                  <a:pt x="349" y="582"/>
                </a:lnTo>
                <a:lnTo>
                  <a:pt x="349" y="573"/>
                </a:lnTo>
                <a:lnTo>
                  <a:pt x="349" y="570"/>
                </a:lnTo>
                <a:lnTo>
                  <a:pt x="349" y="568"/>
                </a:lnTo>
                <a:lnTo>
                  <a:pt x="349" y="566"/>
                </a:lnTo>
                <a:lnTo>
                  <a:pt x="351" y="556"/>
                </a:lnTo>
                <a:lnTo>
                  <a:pt x="349" y="552"/>
                </a:lnTo>
                <a:lnTo>
                  <a:pt x="349" y="549"/>
                </a:lnTo>
                <a:lnTo>
                  <a:pt x="349" y="545"/>
                </a:lnTo>
                <a:lnTo>
                  <a:pt x="347" y="542"/>
                </a:lnTo>
                <a:lnTo>
                  <a:pt x="346" y="540"/>
                </a:lnTo>
                <a:lnTo>
                  <a:pt x="344" y="535"/>
                </a:lnTo>
                <a:lnTo>
                  <a:pt x="342" y="529"/>
                </a:lnTo>
                <a:lnTo>
                  <a:pt x="340" y="529"/>
                </a:lnTo>
                <a:lnTo>
                  <a:pt x="339" y="522"/>
                </a:lnTo>
                <a:lnTo>
                  <a:pt x="339" y="520"/>
                </a:lnTo>
                <a:lnTo>
                  <a:pt x="335" y="519"/>
                </a:lnTo>
                <a:lnTo>
                  <a:pt x="333" y="517"/>
                </a:lnTo>
                <a:lnTo>
                  <a:pt x="330" y="515"/>
                </a:lnTo>
                <a:lnTo>
                  <a:pt x="326" y="513"/>
                </a:lnTo>
                <a:lnTo>
                  <a:pt x="323" y="510"/>
                </a:lnTo>
                <a:lnTo>
                  <a:pt x="317" y="506"/>
                </a:lnTo>
                <a:lnTo>
                  <a:pt x="312" y="501"/>
                </a:lnTo>
                <a:lnTo>
                  <a:pt x="310" y="499"/>
                </a:lnTo>
                <a:lnTo>
                  <a:pt x="307" y="498"/>
                </a:lnTo>
                <a:lnTo>
                  <a:pt x="303" y="498"/>
                </a:lnTo>
                <a:lnTo>
                  <a:pt x="298" y="496"/>
                </a:lnTo>
                <a:lnTo>
                  <a:pt x="293" y="494"/>
                </a:lnTo>
                <a:lnTo>
                  <a:pt x="287" y="492"/>
                </a:lnTo>
                <a:lnTo>
                  <a:pt x="286" y="492"/>
                </a:lnTo>
                <a:lnTo>
                  <a:pt x="282" y="490"/>
                </a:lnTo>
                <a:lnTo>
                  <a:pt x="279" y="490"/>
                </a:lnTo>
                <a:lnTo>
                  <a:pt x="277" y="490"/>
                </a:lnTo>
                <a:lnTo>
                  <a:pt x="275" y="490"/>
                </a:lnTo>
                <a:lnTo>
                  <a:pt x="273" y="490"/>
                </a:lnTo>
                <a:lnTo>
                  <a:pt x="272" y="490"/>
                </a:lnTo>
                <a:lnTo>
                  <a:pt x="270" y="490"/>
                </a:lnTo>
                <a:lnTo>
                  <a:pt x="268" y="490"/>
                </a:lnTo>
                <a:lnTo>
                  <a:pt x="268" y="492"/>
                </a:lnTo>
                <a:lnTo>
                  <a:pt x="266" y="492"/>
                </a:lnTo>
                <a:lnTo>
                  <a:pt x="265" y="492"/>
                </a:lnTo>
                <a:lnTo>
                  <a:pt x="263" y="492"/>
                </a:lnTo>
                <a:lnTo>
                  <a:pt x="261" y="492"/>
                </a:lnTo>
                <a:lnTo>
                  <a:pt x="259" y="492"/>
                </a:lnTo>
                <a:lnTo>
                  <a:pt x="258" y="494"/>
                </a:lnTo>
                <a:lnTo>
                  <a:pt x="256" y="494"/>
                </a:lnTo>
                <a:lnTo>
                  <a:pt x="254" y="494"/>
                </a:lnTo>
                <a:lnTo>
                  <a:pt x="245" y="498"/>
                </a:lnTo>
                <a:lnTo>
                  <a:pt x="238" y="498"/>
                </a:lnTo>
                <a:lnTo>
                  <a:pt x="233" y="498"/>
                </a:lnTo>
                <a:lnTo>
                  <a:pt x="231" y="499"/>
                </a:lnTo>
                <a:lnTo>
                  <a:pt x="228" y="499"/>
                </a:lnTo>
                <a:lnTo>
                  <a:pt x="224" y="499"/>
                </a:lnTo>
                <a:lnTo>
                  <a:pt x="217" y="499"/>
                </a:lnTo>
                <a:lnTo>
                  <a:pt x="215" y="499"/>
                </a:lnTo>
                <a:lnTo>
                  <a:pt x="196" y="501"/>
                </a:lnTo>
                <a:lnTo>
                  <a:pt x="190" y="501"/>
                </a:lnTo>
                <a:lnTo>
                  <a:pt x="187" y="501"/>
                </a:lnTo>
                <a:lnTo>
                  <a:pt x="178" y="501"/>
                </a:lnTo>
                <a:lnTo>
                  <a:pt x="176" y="501"/>
                </a:lnTo>
                <a:lnTo>
                  <a:pt x="175" y="501"/>
                </a:lnTo>
                <a:lnTo>
                  <a:pt x="171" y="501"/>
                </a:lnTo>
                <a:lnTo>
                  <a:pt x="168" y="501"/>
                </a:lnTo>
                <a:lnTo>
                  <a:pt x="159" y="501"/>
                </a:lnTo>
                <a:lnTo>
                  <a:pt x="152" y="501"/>
                </a:lnTo>
                <a:lnTo>
                  <a:pt x="150" y="501"/>
                </a:lnTo>
                <a:lnTo>
                  <a:pt x="146" y="501"/>
                </a:lnTo>
                <a:lnTo>
                  <a:pt x="129" y="503"/>
                </a:lnTo>
                <a:lnTo>
                  <a:pt x="125" y="503"/>
                </a:lnTo>
                <a:lnTo>
                  <a:pt x="111" y="503"/>
                </a:lnTo>
                <a:lnTo>
                  <a:pt x="108" y="503"/>
                </a:lnTo>
                <a:lnTo>
                  <a:pt x="104" y="503"/>
                </a:lnTo>
                <a:lnTo>
                  <a:pt x="100" y="505"/>
                </a:lnTo>
                <a:lnTo>
                  <a:pt x="95" y="505"/>
                </a:lnTo>
                <a:lnTo>
                  <a:pt x="85" y="505"/>
                </a:lnTo>
                <a:lnTo>
                  <a:pt x="72" y="506"/>
                </a:lnTo>
                <a:lnTo>
                  <a:pt x="62" y="508"/>
                </a:lnTo>
                <a:lnTo>
                  <a:pt x="56" y="508"/>
                </a:lnTo>
                <a:lnTo>
                  <a:pt x="55" y="508"/>
                </a:lnTo>
                <a:lnTo>
                  <a:pt x="51" y="508"/>
                </a:lnTo>
                <a:lnTo>
                  <a:pt x="40" y="510"/>
                </a:lnTo>
                <a:lnTo>
                  <a:pt x="33" y="510"/>
                </a:lnTo>
                <a:lnTo>
                  <a:pt x="32" y="510"/>
                </a:lnTo>
                <a:lnTo>
                  <a:pt x="30" y="510"/>
                </a:lnTo>
                <a:lnTo>
                  <a:pt x="28" y="512"/>
                </a:lnTo>
                <a:lnTo>
                  <a:pt x="25" y="512"/>
                </a:lnTo>
                <a:lnTo>
                  <a:pt x="23" y="512"/>
                </a:lnTo>
                <a:lnTo>
                  <a:pt x="12" y="512"/>
                </a:lnTo>
                <a:lnTo>
                  <a:pt x="0" y="513"/>
                </a:lnTo>
                <a:lnTo>
                  <a:pt x="0" y="512"/>
                </a:lnTo>
                <a:lnTo>
                  <a:pt x="0" y="505"/>
                </a:lnTo>
                <a:lnTo>
                  <a:pt x="0" y="496"/>
                </a:lnTo>
                <a:lnTo>
                  <a:pt x="0" y="492"/>
                </a:lnTo>
                <a:lnTo>
                  <a:pt x="0" y="490"/>
                </a:lnTo>
                <a:lnTo>
                  <a:pt x="2" y="489"/>
                </a:lnTo>
                <a:lnTo>
                  <a:pt x="2" y="485"/>
                </a:lnTo>
                <a:lnTo>
                  <a:pt x="2" y="483"/>
                </a:lnTo>
                <a:lnTo>
                  <a:pt x="2" y="480"/>
                </a:lnTo>
                <a:lnTo>
                  <a:pt x="2" y="478"/>
                </a:lnTo>
                <a:lnTo>
                  <a:pt x="2" y="471"/>
                </a:lnTo>
                <a:lnTo>
                  <a:pt x="2" y="469"/>
                </a:lnTo>
                <a:lnTo>
                  <a:pt x="2" y="466"/>
                </a:lnTo>
                <a:lnTo>
                  <a:pt x="2" y="464"/>
                </a:lnTo>
                <a:lnTo>
                  <a:pt x="2" y="462"/>
                </a:lnTo>
                <a:lnTo>
                  <a:pt x="3" y="459"/>
                </a:lnTo>
                <a:lnTo>
                  <a:pt x="3" y="457"/>
                </a:lnTo>
                <a:lnTo>
                  <a:pt x="3" y="455"/>
                </a:lnTo>
                <a:lnTo>
                  <a:pt x="5" y="452"/>
                </a:lnTo>
                <a:lnTo>
                  <a:pt x="5" y="450"/>
                </a:lnTo>
                <a:lnTo>
                  <a:pt x="7" y="448"/>
                </a:lnTo>
                <a:lnTo>
                  <a:pt x="7" y="446"/>
                </a:lnTo>
                <a:lnTo>
                  <a:pt x="7" y="445"/>
                </a:lnTo>
                <a:lnTo>
                  <a:pt x="12" y="434"/>
                </a:lnTo>
                <a:lnTo>
                  <a:pt x="14" y="425"/>
                </a:lnTo>
                <a:lnTo>
                  <a:pt x="19" y="411"/>
                </a:lnTo>
                <a:lnTo>
                  <a:pt x="21" y="408"/>
                </a:lnTo>
                <a:lnTo>
                  <a:pt x="21" y="406"/>
                </a:lnTo>
                <a:lnTo>
                  <a:pt x="23" y="402"/>
                </a:lnTo>
                <a:lnTo>
                  <a:pt x="23" y="399"/>
                </a:lnTo>
                <a:lnTo>
                  <a:pt x="23" y="395"/>
                </a:lnTo>
                <a:lnTo>
                  <a:pt x="23" y="393"/>
                </a:lnTo>
                <a:lnTo>
                  <a:pt x="23" y="392"/>
                </a:lnTo>
                <a:lnTo>
                  <a:pt x="23" y="390"/>
                </a:lnTo>
                <a:lnTo>
                  <a:pt x="23" y="388"/>
                </a:lnTo>
                <a:lnTo>
                  <a:pt x="23" y="385"/>
                </a:lnTo>
                <a:lnTo>
                  <a:pt x="23" y="379"/>
                </a:lnTo>
                <a:lnTo>
                  <a:pt x="21" y="370"/>
                </a:lnTo>
                <a:lnTo>
                  <a:pt x="19" y="358"/>
                </a:lnTo>
                <a:lnTo>
                  <a:pt x="19" y="356"/>
                </a:lnTo>
                <a:lnTo>
                  <a:pt x="18" y="348"/>
                </a:lnTo>
                <a:lnTo>
                  <a:pt x="18" y="346"/>
                </a:lnTo>
                <a:lnTo>
                  <a:pt x="16" y="344"/>
                </a:lnTo>
                <a:lnTo>
                  <a:pt x="16" y="335"/>
                </a:lnTo>
                <a:lnTo>
                  <a:pt x="16" y="333"/>
                </a:lnTo>
                <a:lnTo>
                  <a:pt x="14" y="330"/>
                </a:lnTo>
                <a:lnTo>
                  <a:pt x="14" y="328"/>
                </a:lnTo>
                <a:lnTo>
                  <a:pt x="14" y="326"/>
                </a:lnTo>
                <a:lnTo>
                  <a:pt x="14" y="325"/>
                </a:lnTo>
                <a:lnTo>
                  <a:pt x="14" y="319"/>
                </a:lnTo>
                <a:lnTo>
                  <a:pt x="14" y="316"/>
                </a:lnTo>
                <a:lnTo>
                  <a:pt x="14" y="312"/>
                </a:lnTo>
                <a:lnTo>
                  <a:pt x="12" y="310"/>
                </a:lnTo>
                <a:lnTo>
                  <a:pt x="12" y="309"/>
                </a:lnTo>
                <a:lnTo>
                  <a:pt x="12" y="307"/>
                </a:lnTo>
                <a:lnTo>
                  <a:pt x="12" y="305"/>
                </a:lnTo>
                <a:lnTo>
                  <a:pt x="12" y="302"/>
                </a:lnTo>
                <a:lnTo>
                  <a:pt x="12" y="300"/>
                </a:lnTo>
                <a:lnTo>
                  <a:pt x="12" y="296"/>
                </a:lnTo>
                <a:lnTo>
                  <a:pt x="12" y="295"/>
                </a:lnTo>
                <a:lnTo>
                  <a:pt x="10" y="289"/>
                </a:lnTo>
                <a:lnTo>
                  <a:pt x="12" y="288"/>
                </a:lnTo>
                <a:lnTo>
                  <a:pt x="12" y="286"/>
                </a:lnTo>
                <a:lnTo>
                  <a:pt x="12" y="286"/>
                </a:lnTo>
                <a:lnTo>
                  <a:pt x="12" y="282"/>
                </a:lnTo>
                <a:lnTo>
                  <a:pt x="12" y="280"/>
                </a:lnTo>
                <a:lnTo>
                  <a:pt x="12" y="279"/>
                </a:lnTo>
                <a:lnTo>
                  <a:pt x="12" y="277"/>
                </a:lnTo>
                <a:lnTo>
                  <a:pt x="12" y="273"/>
                </a:lnTo>
                <a:lnTo>
                  <a:pt x="14" y="272"/>
                </a:lnTo>
                <a:lnTo>
                  <a:pt x="14" y="270"/>
                </a:lnTo>
                <a:lnTo>
                  <a:pt x="14" y="266"/>
                </a:lnTo>
                <a:lnTo>
                  <a:pt x="14" y="265"/>
                </a:lnTo>
                <a:lnTo>
                  <a:pt x="14" y="263"/>
                </a:lnTo>
                <a:lnTo>
                  <a:pt x="14" y="261"/>
                </a:lnTo>
                <a:lnTo>
                  <a:pt x="16" y="259"/>
                </a:lnTo>
                <a:lnTo>
                  <a:pt x="16" y="258"/>
                </a:lnTo>
                <a:lnTo>
                  <a:pt x="16" y="256"/>
                </a:lnTo>
                <a:lnTo>
                  <a:pt x="18" y="254"/>
                </a:lnTo>
                <a:lnTo>
                  <a:pt x="18" y="252"/>
                </a:lnTo>
                <a:lnTo>
                  <a:pt x="19" y="250"/>
                </a:lnTo>
                <a:lnTo>
                  <a:pt x="19" y="247"/>
                </a:lnTo>
                <a:lnTo>
                  <a:pt x="25" y="240"/>
                </a:lnTo>
                <a:lnTo>
                  <a:pt x="32" y="226"/>
                </a:lnTo>
                <a:lnTo>
                  <a:pt x="39" y="213"/>
                </a:lnTo>
                <a:lnTo>
                  <a:pt x="40" y="208"/>
                </a:lnTo>
                <a:lnTo>
                  <a:pt x="44" y="205"/>
                </a:lnTo>
                <a:lnTo>
                  <a:pt x="44" y="203"/>
                </a:lnTo>
                <a:lnTo>
                  <a:pt x="46" y="201"/>
                </a:lnTo>
                <a:lnTo>
                  <a:pt x="48" y="196"/>
                </a:lnTo>
                <a:lnTo>
                  <a:pt x="56" y="178"/>
                </a:lnTo>
                <a:lnTo>
                  <a:pt x="60" y="171"/>
                </a:lnTo>
                <a:lnTo>
                  <a:pt x="62" y="168"/>
                </a:lnTo>
                <a:lnTo>
                  <a:pt x="63" y="162"/>
                </a:lnTo>
                <a:lnTo>
                  <a:pt x="65" y="159"/>
                </a:lnTo>
                <a:lnTo>
                  <a:pt x="65" y="153"/>
                </a:lnTo>
                <a:lnTo>
                  <a:pt x="65" y="148"/>
                </a:lnTo>
                <a:lnTo>
                  <a:pt x="65" y="146"/>
                </a:lnTo>
                <a:lnTo>
                  <a:pt x="65" y="145"/>
                </a:lnTo>
                <a:lnTo>
                  <a:pt x="65" y="143"/>
                </a:lnTo>
                <a:lnTo>
                  <a:pt x="65" y="141"/>
                </a:lnTo>
                <a:lnTo>
                  <a:pt x="65" y="139"/>
                </a:lnTo>
                <a:lnTo>
                  <a:pt x="65" y="138"/>
                </a:lnTo>
                <a:lnTo>
                  <a:pt x="65" y="136"/>
                </a:lnTo>
                <a:lnTo>
                  <a:pt x="65" y="134"/>
                </a:lnTo>
                <a:lnTo>
                  <a:pt x="63" y="132"/>
                </a:lnTo>
                <a:lnTo>
                  <a:pt x="63" y="129"/>
                </a:lnTo>
                <a:lnTo>
                  <a:pt x="62" y="122"/>
                </a:lnTo>
                <a:lnTo>
                  <a:pt x="60" y="113"/>
                </a:lnTo>
                <a:lnTo>
                  <a:pt x="58" y="99"/>
                </a:lnTo>
                <a:lnTo>
                  <a:pt x="56" y="92"/>
                </a:lnTo>
                <a:lnTo>
                  <a:pt x="56" y="83"/>
                </a:lnTo>
                <a:lnTo>
                  <a:pt x="55" y="78"/>
                </a:lnTo>
                <a:lnTo>
                  <a:pt x="55" y="76"/>
                </a:lnTo>
                <a:lnTo>
                  <a:pt x="55" y="74"/>
                </a:lnTo>
                <a:lnTo>
                  <a:pt x="55" y="72"/>
                </a:lnTo>
                <a:lnTo>
                  <a:pt x="55" y="69"/>
                </a:lnTo>
                <a:lnTo>
                  <a:pt x="55" y="67"/>
                </a:lnTo>
                <a:lnTo>
                  <a:pt x="55" y="65"/>
                </a:lnTo>
                <a:lnTo>
                  <a:pt x="55" y="62"/>
                </a:lnTo>
                <a:lnTo>
                  <a:pt x="55" y="60"/>
                </a:lnTo>
                <a:lnTo>
                  <a:pt x="55" y="58"/>
                </a:lnTo>
                <a:lnTo>
                  <a:pt x="55" y="56"/>
                </a:lnTo>
                <a:lnTo>
                  <a:pt x="55" y="55"/>
                </a:lnTo>
                <a:lnTo>
                  <a:pt x="56" y="53"/>
                </a:lnTo>
                <a:lnTo>
                  <a:pt x="56" y="51"/>
                </a:lnTo>
                <a:lnTo>
                  <a:pt x="56" y="49"/>
                </a:lnTo>
                <a:lnTo>
                  <a:pt x="56" y="49"/>
                </a:lnTo>
                <a:lnTo>
                  <a:pt x="56" y="48"/>
                </a:lnTo>
                <a:lnTo>
                  <a:pt x="58" y="44"/>
                </a:lnTo>
                <a:lnTo>
                  <a:pt x="60" y="44"/>
                </a:lnTo>
                <a:lnTo>
                  <a:pt x="62" y="40"/>
                </a:lnTo>
                <a:lnTo>
                  <a:pt x="63" y="39"/>
                </a:lnTo>
                <a:lnTo>
                  <a:pt x="65" y="39"/>
                </a:lnTo>
                <a:lnTo>
                  <a:pt x="65" y="37"/>
                </a:lnTo>
                <a:lnTo>
                  <a:pt x="67" y="35"/>
                </a:lnTo>
                <a:lnTo>
                  <a:pt x="69" y="35"/>
                </a:lnTo>
                <a:lnTo>
                  <a:pt x="70" y="33"/>
                </a:lnTo>
                <a:lnTo>
                  <a:pt x="72" y="33"/>
                </a:lnTo>
                <a:lnTo>
                  <a:pt x="74" y="32"/>
                </a:lnTo>
                <a:lnTo>
                  <a:pt x="78" y="32"/>
                </a:lnTo>
                <a:lnTo>
                  <a:pt x="81" y="30"/>
                </a:lnTo>
                <a:lnTo>
                  <a:pt x="83" y="30"/>
                </a:lnTo>
                <a:lnTo>
                  <a:pt x="85" y="30"/>
                </a:lnTo>
                <a:lnTo>
                  <a:pt x="88" y="28"/>
                </a:lnTo>
                <a:lnTo>
                  <a:pt x="92" y="28"/>
                </a:lnTo>
                <a:lnTo>
                  <a:pt x="93" y="26"/>
                </a:lnTo>
                <a:lnTo>
                  <a:pt x="95" y="26"/>
                </a:lnTo>
                <a:lnTo>
                  <a:pt x="102" y="23"/>
                </a:lnTo>
                <a:lnTo>
                  <a:pt x="113" y="19"/>
                </a:lnTo>
                <a:lnTo>
                  <a:pt x="115" y="19"/>
                </a:lnTo>
                <a:lnTo>
                  <a:pt x="115" y="18"/>
                </a:lnTo>
                <a:lnTo>
                  <a:pt x="118" y="18"/>
                </a:lnTo>
                <a:lnTo>
                  <a:pt x="120" y="16"/>
                </a:lnTo>
                <a:lnTo>
                  <a:pt x="122" y="16"/>
                </a:lnTo>
                <a:lnTo>
                  <a:pt x="123" y="16"/>
                </a:lnTo>
                <a:lnTo>
                  <a:pt x="125" y="14"/>
                </a:lnTo>
                <a:lnTo>
                  <a:pt x="127" y="14"/>
                </a:lnTo>
                <a:lnTo>
                  <a:pt x="130" y="12"/>
                </a:lnTo>
                <a:lnTo>
                  <a:pt x="132" y="10"/>
                </a:lnTo>
                <a:lnTo>
                  <a:pt x="134" y="9"/>
                </a:lnTo>
                <a:lnTo>
                  <a:pt x="136" y="9"/>
                </a:lnTo>
                <a:lnTo>
                  <a:pt x="139" y="5"/>
                </a:lnTo>
                <a:lnTo>
                  <a:pt x="143" y="3"/>
                </a:lnTo>
                <a:lnTo>
                  <a:pt x="146" y="2"/>
                </a:lnTo>
                <a:lnTo>
                  <a:pt x="148" y="2"/>
                </a:lnTo>
                <a:lnTo>
                  <a:pt x="148" y="0"/>
                </a:lnTo>
                <a:lnTo>
                  <a:pt x="150" y="0"/>
                </a:lnTo>
                <a:lnTo>
                  <a:pt x="152" y="0"/>
                </a:lnTo>
                <a:lnTo>
                  <a:pt x="155" y="0"/>
                </a:lnTo>
                <a:lnTo>
                  <a:pt x="159" y="0"/>
                </a:lnTo>
                <a:lnTo>
                  <a:pt x="162" y="0"/>
                </a:lnTo>
                <a:lnTo>
                  <a:pt x="164" y="0"/>
                </a:lnTo>
                <a:lnTo>
                  <a:pt x="166" y="0"/>
                </a:lnTo>
                <a:lnTo>
                  <a:pt x="168" y="2"/>
                </a:lnTo>
                <a:lnTo>
                  <a:pt x="169" y="2"/>
                </a:lnTo>
                <a:lnTo>
                  <a:pt x="173" y="5"/>
                </a:lnTo>
                <a:lnTo>
                  <a:pt x="175" y="5"/>
                </a:lnTo>
                <a:lnTo>
                  <a:pt x="180" y="9"/>
                </a:lnTo>
                <a:lnTo>
                  <a:pt x="180" y="10"/>
                </a:lnTo>
                <a:lnTo>
                  <a:pt x="183" y="14"/>
                </a:lnTo>
                <a:lnTo>
                  <a:pt x="189" y="18"/>
                </a:lnTo>
                <a:lnTo>
                  <a:pt x="190" y="19"/>
                </a:lnTo>
                <a:lnTo>
                  <a:pt x="192" y="21"/>
                </a:lnTo>
                <a:lnTo>
                  <a:pt x="194" y="21"/>
                </a:lnTo>
                <a:lnTo>
                  <a:pt x="196" y="21"/>
                </a:lnTo>
                <a:lnTo>
                  <a:pt x="199" y="23"/>
                </a:lnTo>
                <a:lnTo>
                  <a:pt x="203" y="2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424BAFB5-1B95-4B4C-A660-1C6B03702AA9}"/>
              </a:ext>
            </a:extLst>
          </p:cNvPr>
          <p:cNvSpPr>
            <a:spLocks/>
          </p:cNvSpPr>
          <p:nvPr/>
        </p:nvSpPr>
        <p:spPr bwMode="auto">
          <a:xfrm>
            <a:off x="5121276" y="1646238"/>
            <a:ext cx="1374775" cy="1003300"/>
          </a:xfrm>
          <a:custGeom>
            <a:avLst/>
            <a:gdLst>
              <a:gd name="T0" fmla="*/ 243 w 866"/>
              <a:gd name="T1" fmla="*/ 25 h 632"/>
              <a:gd name="T2" fmla="*/ 295 w 866"/>
              <a:gd name="T3" fmla="*/ 35 h 632"/>
              <a:gd name="T4" fmla="*/ 321 w 866"/>
              <a:gd name="T5" fmla="*/ 51 h 632"/>
              <a:gd name="T6" fmla="*/ 335 w 866"/>
              <a:gd name="T7" fmla="*/ 74 h 632"/>
              <a:gd name="T8" fmla="*/ 353 w 866"/>
              <a:gd name="T9" fmla="*/ 108 h 632"/>
              <a:gd name="T10" fmla="*/ 381 w 866"/>
              <a:gd name="T11" fmla="*/ 145 h 632"/>
              <a:gd name="T12" fmla="*/ 409 w 866"/>
              <a:gd name="T13" fmla="*/ 173 h 632"/>
              <a:gd name="T14" fmla="*/ 445 w 866"/>
              <a:gd name="T15" fmla="*/ 155 h 632"/>
              <a:gd name="T16" fmla="*/ 460 w 866"/>
              <a:gd name="T17" fmla="*/ 134 h 632"/>
              <a:gd name="T18" fmla="*/ 480 w 866"/>
              <a:gd name="T19" fmla="*/ 116 h 632"/>
              <a:gd name="T20" fmla="*/ 526 w 866"/>
              <a:gd name="T21" fmla="*/ 100 h 632"/>
              <a:gd name="T22" fmla="*/ 566 w 866"/>
              <a:gd name="T23" fmla="*/ 88 h 632"/>
              <a:gd name="T24" fmla="*/ 614 w 866"/>
              <a:gd name="T25" fmla="*/ 67 h 632"/>
              <a:gd name="T26" fmla="*/ 674 w 866"/>
              <a:gd name="T27" fmla="*/ 26 h 632"/>
              <a:gd name="T28" fmla="*/ 702 w 866"/>
              <a:gd name="T29" fmla="*/ 7 h 632"/>
              <a:gd name="T30" fmla="*/ 739 w 866"/>
              <a:gd name="T31" fmla="*/ 7 h 632"/>
              <a:gd name="T32" fmla="*/ 796 w 866"/>
              <a:gd name="T33" fmla="*/ 23 h 632"/>
              <a:gd name="T34" fmla="*/ 842 w 866"/>
              <a:gd name="T35" fmla="*/ 37 h 632"/>
              <a:gd name="T36" fmla="*/ 849 w 866"/>
              <a:gd name="T37" fmla="*/ 63 h 632"/>
              <a:gd name="T38" fmla="*/ 808 w 866"/>
              <a:gd name="T39" fmla="*/ 93 h 632"/>
              <a:gd name="T40" fmla="*/ 794 w 866"/>
              <a:gd name="T41" fmla="*/ 125 h 632"/>
              <a:gd name="T42" fmla="*/ 780 w 866"/>
              <a:gd name="T43" fmla="*/ 162 h 632"/>
              <a:gd name="T44" fmla="*/ 753 w 866"/>
              <a:gd name="T45" fmla="*/ 212 h 632"/>
              <a:gd name="T46" fmla="*/ 734 w 866"/>
              <a:gd name="T47" fmla="*/ 242 h 632"/>
              <a:gd name="T48" fmla="*/ 692 w 866"/>
              <a:gd name="T49" fmla="*/ 300 h 632"/>
              <a:gd name="T50" fmla="*/ 672 w 866"/>
              <a:gd name="T51" fmla="*/ 328 h 632"/>
              <a:gd name="T52" fmla="*/ 660 w 866"/>
              <a:gd name="T53" fmla="*/ 372 h 632"/>
              <a:gd name="T54" fmla="*/ 647 w 866"/>
              <a:gd name="T55" fmla="*/ 415 h 632"/>
              <a:gd name="T56" fmla="*/ 635 w 866"/>
              <a:gd name="T57" fmla="*/ 469 h 632"/>
              <a:gd name="T58" fmla="*/ 607 w 866"/>
              <a:gd name="T59" fmla="*/ 506 h 632"/>
              <a:gd name="T60" fmla="*/ 605 w 866"/>
              <a:gd name="T61" fmla="*/ 558 h 632"/>
              <a:gd name="T62" fmla="*/ 586 w 866"/>
              <a:gd name="T63" fmla="*/ 609 h 632"/>
              <a:gd name="T64" fmla="*/ 552 w 866"/>
              <a:gd name="T65" fmla="*/ 602 h 632"/>
              <a:gd name="T66" fmla="*/ 480 w 866"/>
              <a:gd name="T67" fmla="*/ 603 h 632"/>
              <a:gd name="T68" fmla="*/ 437 w 866"/>
              <a:gd name="T69" fmla="*/ 625 h 632"/>
              <a:gd name="T70" fmla="*/ 370 w 866"/>
              <a:gd name="T71" fmla="*/ 630 h 632"/>
              <a:gd name="T72" fmla="*/ 349 w 866"/>
              <a:gd name="T73" fmla="*/ 573 h 632"/>
              <a:gd name="T74" fmla="*/ 340 w 866"/>
              <a:gd name="T75" fmla="*/ 529 h 632"/>
              <a:gd name="T76" fmla="*/ 303 w 866"/>
              <a:gd name="T77" fmla="*/ 498 h 632"/>
              <a:gd name="T78" fmla="*/ 268 w 866"/>
              <a:gd name="T79" fmla="*/ 490 h 632"/>
              <a:gd name="T80" fmla="*/ 233 w 866"/>
              <a:gd name="T81" fmla="*/ 498 h 632"/>
              <a:gd name="T82" fmla="*/ 171 w 866"/>
              <a:gd name="T83" fmla="*/ 501 h 632"/>
              <a:gd name="T84" fmla="*/ 95 w 866"/>
              <a:gd name="T85" fmla="*/ 505 h 632"/>
              <a:gd name="T86" fmla="*/ 25 w 866"/>
              <a:gd name="T87" fmla="*/ 512 h 632"/>
              <a:gd name="T88" fmla="*/ 2 w 866"/>
              <a:gd name="T89" fmla="*/ 480 h 632"/>
              <a:gd name="T90" fmla="*/ 7 w 866"/>
              <a:gd name="T91" fmla="*/ 448 h 632"/>
              <a:gd name="T92" fmla="*/ 23 w 866"/>
              <a:gd name="T93" fmla="*/ 392 h 632"/>
              <a:gd name="T94" fmla="*/ 16 w 866"/>
              <a:gd name="T95" fmla="*/ 333 h 632"/>
              <a:gd name="T96" fmla="*/ 12 w 866"/>
              <a:gd name="T97" fmla="*/ 302 h 632"/>
              <a:gd name="T98" fmla="*/ 12 w 866"/>
              <a:gd name="T99" fmla="*/ 273 h 632"/>
              <a:gd name="T100" fmla="*/ 19 w 866"/>
              <a:gd name="T101" fmla="*/ 250 h 632"/>
              <a:gd name="T102" fmla="*/ 62 w 866"/>
              <a:gd name="T103" fmla="*/ 168 h 632"/>
              <a:gd name="T104" fmla="*/ 65 w 866"/>
              <a:gd name="T105" fmla="*/ 134 h 632"/>
              <a:gd name="T106" fmla="*/ 55 w 866"/>
              <a:gd name="T107" fmla="*/ 69 h 632"/>
              <a:gd name="T108" fmla="*/ 56 w 866"/>
              <a:gd name="T109" fmla="*/ 48 h 632"/>
              <a:gd name="T110" fmla="*/ 78 w 866"/>
              <a:gd name="T111" fmla="*/ 32 h 632"/>
              <a:gd name="T112" fmla="*/ 118 w 866"/>
              <a:gd name="T113" fmla="*/ 18 h 632"/>
              <a:gd name="T114" fmla="*/ 146 w 866"/>
              <a:gd name="T115" fmla="*/ 2 h 632"/>
              <a:gd name="T116" fmla="*/ 173 w 866"/>
              <a:gd name="T117" fmla="*/ 5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66" h="632">
                <a:moveTo>
                  <a:pt x="203" y="23"/>
                </a:moveTo>
                <a:lnTo>
                  <a:pt x="208" y="23"/>
                </a:lnTo>
                <a:lnTo>
                  <a:pt x="210" y="23"/>
                </a:lnTo>
                <a:lnTo>
                  <a:pt x="213" y="23"/>
                </a:lnTo>
                <a:lnTo>
                  <a:pt x="220" y="21"/>
                </a:lnTo>
                <a:lnTo>
                  <a:pt x="226" y="21"/>
                </a:lnTo>
                <a:lnTo>
                  <a:pt x="226" y="21"/>
                </a:lnTo>
                <a:lnTo>
                  <a:pt x="229" y="21"/>
                </a:lnTo>
                <a:lnTo>
                  <a:pt x="233" y="21"/>
                </a:lnTo>
                <a:lnTo>
                  <a:pt x="235" y="23"/>
                </a:lnTo>
                <a:lnTo>
                  <a:pt x="236" y="23"/>
                </a:lnTo>
                <a:lnTo>
                  <a:pt x="243" y="25"/>
                </a:lnTo>
                <a:lnTo>
                  <a:pt x="245" y="25"/>
                </a:lnTo>
                <a:lnTo>
                  <a:pt x="252" y="26"/>
                </a:lnTo>
                <a:lnTo>
                  <a:pt x="259" y="26"/>
                </a:lnTo>
                <a:lnTo>
                  <a:pt x="266" y="28"/>
                </a:lnTo>
                <a:lnTo>
                  <a:pt x="270" y="30"/>
                </a:lnTo>
                <a:lnTo>
                  <a:pt x="280" y="32"/>
                </a:lnTo>
                <a:lnTo>
                  <a:pt x="286" y="32"/>
                </a:lnTo>
                <a:lnTo>
                  <a:pt x="287" y="32"/>
                </a:lnTo>
                <a:lnTo>
                  <a:pt x="287" y="33"/>
                </a:lnTo>
                <a:lnTo>
                  <a:pt x="291" y="33"/>
                </a:lnTo>
                <a:lnTo>
                  <a:pt x="293" y="33"/>
                </a:lnTo>
                <a:lnTo>
                  <a:pt x="295" y="35"/>
                </a:lnTo>
                <a:lnTo>
                  <a:pt x="298" y="35"/>
                </a:lnTo>
                <a:lnTo>
                  <a:pt x="300" y="37"/>
                </a:lnTo>
                <a:lnTo>
                  <a:pt x="305" y="39"/>
                </a:lnTo>
                <a:lnTo>
                  <a:pt x="307" y="39"/>
                </a:lnTo>
                <a:lnTo>
                  <a:pt x="307" y="40"/>
                </a:lnTo>
                <a:lnTo>
                  <a:pt x="310" y="42"/>
                </a:lnTo>
                <a:lnTo>
                  <a:pt x="312" y="44"/>
                </a:lnTo>
                <a:lnTo>
                  <a:pt x="314" y="46"/>
                </a:lnTo>
                <a:lnTo>
                  <a:pt x="316" y="48"/>
                </a:lnTo>
                <a:lnTo>
                  <a:pt x="317" y="49"/>
                </a:lnTo>
                <a:lnTo>
                  <a:pt x="319" y="49"/>
                </a:lnTo>
                <a:lnTo>
                  <a:pt x="321" y="51"/>
                </a:lnTo>
                <a:lnTo>
                  <a:pt x="321" y="53"/>
                </a:lnTo>
                <a:lnTo>
                  <a:pt x="323" y="55"/>
                </a:lnTo>
                <a:lnTo>
                  <a:pt x="325" y="56"/>
                </a:lnTo>
                <a:lnTo>
                  <a:pt x="326" y="58"/>
                </a:lnTo>
                <a:lnTo>
                  <a:pt x="328" y="62"/>
                </a:lnTo>
                <a:lnTo>
                  <a:pt x="330" y="63"/>
                </a:lnTo>
                <a:lnTo>
                  <a:pt x="330" y="65"/>
                </a:lnTo>
                <a:lnTo>
                  <a:pt x="332" y="67"/>
                </a:lnTo>
                <a:lnTo>
                  <a:pt x="333" y="69"/>
                </a:lnTo>
                <a:lnTo>
                  <a:pt x="333" y="70"/>
                </a:lnTo>
                <a:lnTo>
                  <a:pt x="333" y="72"/>
                </a:lnTo>
                <a:lnTo>
                  <a:pt x="335" y="74"/>
                </a:lnTo>
                <a:lnTo>
                  <a:pt x="337" y="78"/>
                </a:lnTo>
                <a:lnTo>
                  <a:pt x="339" y="83"/>
                </a:lnTo>
                <a:lnTo>
                  <a:pt x="340" y="86"/>
                </a:lnTo>
                <a:lnTo>
                  <a:pt x="342" y="90"/>
                </a:lnTo>
                <a:lnTo>
                  <a:pt x="342" y="92"/>
                </a:lnTo>
                <a:lnTo>
                  <a:pt x="344" y="95"/>
                </a:lnTo>
                <a:lnTo>
                  <a:pt x="346" y="100"/>
                </a:lnTo>
                <a:lnTo>
                  <a:pt x="347" y="100"/>
                </a:lnTo>
                <a:lnTo>
                  <a:pt x="349" y="104"/>
                </a:lnTo>
                <a:lnTo>
                  <a:pt x="349" y="106"/>
                </a:lnTo>
                <a:lnTo>
                  <a:pt x="351" y="108"/>
                </a:lnTo>
                <a:lnTo>
                  <a:pt x="353" y="108"/>
                </a:lnTo>
                <a:lnTo>
                  <a:pt x="355" y="113"/>
                </a:lnTo>
                <a:lnTo>
                  <a:pt x="358" y="116"/>
                </a:lnTo>
                <a:lnTo>
                  <a:pt x="360" y="118"/>
                </a:lnTo>
                <a:lnTo>
                  <a:pt x="363" y="122"/>
                </a:lnTo>
                <a:lnTo>
                  <a:pt x="363" y="123"/>
                </a:lnTo>
                <a:lnTo>
                  <a:pt x="365" y="123"/>
                </a:lnTo>
                <a:lnTo>
                  <a:pt x="369" y="127"/>
                </a:lnTo>
                <a:lnTo>
                  <a:pt x="369" y="129"/>
                </a:lnTo>
                <a:lnTo>
                  <a:pt x="372" y="134"/>
                </a:lnTo>
                <a:lnTo>
                  <a:pt x="376" y="138"/>
                </a:lnTo>
                <a:lnTo>
                  <a:pt x="377" y="139"/>
                </a:lnTo>
                <a:lnTo>
                  <a:pt x="381" y="145"/>
                </a:lnTo>
                <a:lnTo>
                  <a:pt x="383" y="148"/>
                </a:lnTo>
                <a:lnTo>
                  <a:pt x="386" y="153"/>
                </a:lnTo>
                <a:lnTo>
                  <a:pt x="390" y="159"/>
                </a:lnTo>
                <a:lnTo>
                  <a:pt x="392" y="160"/>
                </a:lnTo>
                <a:lnTo>
                  <a:pt x="393" y="164"/>
                </a:lnTo>
                <a:lnTo>
                  <a:pt x="395" y="171"/>
                </a:lnTo>
                <a:lnTo>
                  <a:pt x="397" y="175"/>
                </a:lnTo>
                <a:lnTo>
                  <a:pt x="399" y="178"/>
                </a:lnTo>
                <a:lnTo>
                  <a:pt x="402" y="176"/>
                </a:lnTo>
                <a:lnTo>
                  <a:pt x="404" y="176"/>
                </a:lnTo>
                <a:lnTo>
                  <a:pt x="406" y="175"/>
                </a:lnTo>
                <a:lnTo>
                  <a:pt x="409" y="173"/>
                </a:lnTo>
                <a:lnTo>
                  <a:pt x="415" y="171"/>
                </a:lnTo>
                <a:lnTo>
                  <a:pt x="420" y="169"/>
                </a:lnTo>
                <a:lnTo>
                  <a:pt x="422" y="169"/>
                </a:lnTo>
                <a:lnTo>
                  <a:pt x="425" y="168"/>
                </a:lnTo>
                <a:lnTo>
                  <a:pt x="432" y="164"/>
                </a:lnTo>
                <a:lnTo>
                  <a:pt x="436" y="162"/>
                </a:lnTo>
                <a:lnTo>
                  <a:pt x="437" y="162"/>
                </a:lnTo>
                <a:lnTo>
                  <a:pt x="437" y="160"/>
                </a:lnTo>
                <a:lnTo>
                  <a:pt x="439" y="159"/>
                </a:lnTo>
                <a:lnTo>
                  <a:pt x="441" y="159"/>
                </a:lnTo>
                <a:lnTo>
                  <a:pt x="445" y="157"/>
                </a:lnTo>
                <a:lnTo>
                  <a:pt x="445" y="155"/>
                </a:lnTo>
                <a:lnTo>
                  <a:pt x="446" y="155"/>
                </a:lnTo>
                <a:lnTo>
                  <a:pt x="450" y="152"/>
                </a:lnTo>
                <a:lnTo>
                  <a:pt x="452" y="148"/>
                </a:lnTo>
                <a:lnTo>
                  <a:pt x="453" y="146"/>
                </a:lnTo>
                <a:lnTo>
                  <a:pt x="453" y="145"/>
                </a:lnTo>
                <a:lnTo>
                  <a:pt x="455" y="145"/>
                </a:lnTo>
                <a:lnTo>
                  <a:pt x="455" y="143"/>
                </a:lnTo>
                <a:lnTo>
                  <a:pt x="457" y="139"/>
                </a:lnTo>
                <a:lnTo>
                  <a:pt x="459" y="139"/>
                </a:lnTo>
                <a:lnTo>
                  <a:pt x="459" y="138"/>
                </a:lnTo>
                <a:lnTo>
                  <a:pt x="460" y="136"/>
                </a:lnTo>
                <a:lnTo>
                  <a:pt x="460" y="134"/>
                </a:lnTo>
                <a:lnTo>
                  <a:pt x="462" y="134"/>
                </a:lnTo>
                <a:lnTo>
                  <a:pt x="462" y="130"/>
                </a:lnTo>
                <a:lnTo>
                  <a:pt x="464" y="129"/>
                </a:lnTo>
                <a:lnTo>
                  <a:pt x="466" y="127"/>
                </a:lnTo>
                <a:lnTo>
                  <a:pt x="467" y="125"/>
                </a:lnTo>
                <a:lnTo>
                  <a:pt x="471" y="122"/>
                </a:lnTo>
                <a:lnTo>
                  <a:pt x="475" y="120"/>
                </a:lnTo>
                <a:lnTo>
                  <a:pt x="475" y="118"/>
                </a:lnTo>
                <a:lnTo>
                  <a:pt x="476" y="118"/>
                </a:lnTo>
                <a:lnTo>
                  <a:pt x="476" y="116"/>
                </a:lnTo>
                <a:lnTo>
                  <a:pt x="478" y="116"/>
                </a:lnTo>
                <a:lnTo>
                  <a:pt x="480" y="116"/>
                </a:lnTo>
                <a:lnTo>
                  <a:pt x="480" y="115"/>
                </a:lnTo>
                <a:lnTo>
                  <a:pt x="482" y="115"/>
                </a:lnTo>
                <a:lnTo>
                  <a:pt x="483" y="115"/>
                </a:lnTo>
                <a:lnTo>
                  <a:pt x="487" y="113"/>
                </a:lnTo>
                <a:lnTo>
                  <a:pt x="489" y="111"/>
                </a:lnTo>
                <a:lnTo>
                  <a:pt x="492" y="111"/>
                </a:lnTo>
                <a:lnTo>
                  <a:pt x="496" y="109"/>
                </a:lnTo>
                <a:lnTo>
                  <a:pt x="497" y="109"/>
                </a:lnTo>
                <a:lnTo>
                  <a:pt x="515" y="104"/>
                </a:lnTo>
                <a:lnTo>
                  <a:pt x="522" y="102"/>
                </a:lnTo>
                <a:lnTo>
                  <a:pt x="526" y="102"/>
                </a:lnTo>
                <a:lnTo>
                  <a:pt x="526" y="100"/>
                </a:lnTo>
                <a:lnTo>
                  <a:pt x="527" y="100"/>
                </a:lnTo>
                <a:lnTo>
                  <a:pt x="529" y="100"/>
                </a:lnTo>
                <a:lnTo>
                  <a:pt x="531" y="100"/>
                </a:lnTo>
                <a:lnTo>
                  <a:pt x="535" y="99"/>
                </a:lnTo>
                <a:lnTo>
                  <a:pt x="540" y="99"/>
                </a:lnTo>
                <a:lnTo>
                  <a:pt x="542" y="97"/>
                </a:lnTo>
                <a:lnTo>
                  <a:pt x="549" y="95"/>
                </a:lnTo>
                <a:lnTo>
                  <a:pt x="552" y="93"/>
                </a:lnTo>
                <a:lnTo>
                  <a:pt x="554" y="93"/>
                </a:lnTo>
                <a:lnTo>
                  <a:pt x="559" y="92"/>
                </a:lnTo>
                <a:lnTo>
                  <a:pt x="565" y="90"/>
                </a:lnTo>
                <a:lnTo>
                  <a:pt x="566" y="88"/>
                </a:lnTo>
                <a:lnTo>
                  <a:pt x="568" y="88"/>
                </a:lnTo>
                <a:lnTo>
                  <a:pt x="572" y="86"/>
                </a:lnTo>
                <a:lnTo>
                  <a:pt x="575" y="85"/>
                </a:lnTo>
                <a:lnTo>
                  <a:pt x="579" y="85"/>
                </a:lnTo>
                <a:lnTo>
                  <a:pt x="580" y="83"/>
                </a:lnTo>
                <a:lnTo>
                  <a:pt x="587" y="79"/>
                </a:lnTo>
                <a:lnTo>
                  <a:pt x="596" y="76"/>
                </a:lnTo>
                <a:lnTo>
                  <a:pt x="598" y="74"/>
                </a:lnTo>
                <a:lnTo>
                  <a:pt x="603" y="74"/>
                </a:lnTo>
                <a:lnTo>
                  <a:pt x="607" y="72"/>
                </a:lnTo>
                <a:lnTo>
                  <a:pt x="607" y="72"/>
                </a:lnTo>
                <a:lnTo>
                  <a:pt x="614" y="67"/>
                </a:lnTo>
                <a:lnTo>
                  <a:pt x="616" y="67"/>
                </a:lnTo>
                <a:lnTo>
                  <a:pt x="617" y="65"/>
                </a:lnTo>
                <a:lnTo>
                  <a:pt x="626" y="60"/>
                </a:lnTo>
                <a:lnTo>
                  <a:pt x="628" y="60"/>
                </a:lnTo>
                <a:lnTo>
                  <a:pt x="628" y="58"/>
                </a:lnTo>
                <a:lnTo>
                  <a:pt x="644" y="49"/>
                </a:lnTo>
                <a:lnTo>
                  <a:pt x="649" y="46"/>
                </a:lnTo>
                <a:lnTo>
                  <a:pt x="653" y="42"/>
                </a:lnTo>
                <a:lnTo>
                  <a:pt x="655" y="40"/>
                </a:lnTo>
                <a:lnTo>
                  <a:pt x="662" y="35"/>
                </a:lnTo>
                <a:lnTo>
                  <a:pt x="663" y="32"/>
                </a:lnTo>
                <a:lnTo>
                  <a:pt x="674" y="26"/>
                </a:lnTo>
                <a:lnTo>
                  <a:pt x="677" y="25"/>
                </a:lnTo>
                <a:lnTo>
                  <a:pt x="679" y="23"/>
                </a:lnTo>
                <a:lnTo>
                  <a:pt x="683" y="21"/>
                </a:lnTo>
                <a:lnTo>
                  <a:pt x="688" y="16"/>
                </a:lnTo>
                <a:lnTo>
                  <a:pt x="692" y="12"/>
                </a:lnTo>
                <a:lnTo>
                  <a:pt x="693" y="12"/>
                </a:lnTo>
                <a:lnTo>
                  <a:pt x="693" y="10"/>
                </a:lnTo>
                <a:lnTo>
                  <a:pt x="695" y="10"/>
                </a:lnTo>
                <a:lnTo>
                  <a:pt x="697" y="10"/>
                </a:lnTo>
                <a:lnTo>
                  <a:pt x="699" y="9"/>
                </a:lnTo>
                <a:lnTo>
                  <a:pt x="700" y="9"/>
                </a:lnTo>
                <a:lnTo>
                  <a:pt x="702" y="7"/>
                </a:lnTo>
                <a:lnTo>
                  <a:pt x="707" y="5"/>
                </a:lnTo>
                <a:lnTo>
                  <a:pt x="709" y="5"/>
                </a:lnTo>
                <a:lnTo>
                  <a:pt x="711" y="5"/>
                </a:lnTo>
                <a:lnTo>
                  <a:pt x="713" y="5"/>
                </a:lnTo>
                <a:lnTo>
                  <a:pt x="716" y="3"/>
                </a:lnTo>
                <a:lnTo>
                  <a:pt x="720" y="3"/>
                </a:lnTo>
                <a:lnTo>
                  <a:pt x="722" y="3"/>
                </a:lnTo>
                <a:lnTo>
                  <a:pt x="727" y="3"/>
                </a:lnTo>
                <a:lnTo>
                  <a:pt x="732" y="5"/>
                </a:lnTo>
                <a:lnTo>
                  <a:pt x="734" y="5"/>
                </a:lnTo>
                <a:lnTo>
                  <a:pt x="734" y="7"/>
                </a:lnTo>
                <a:lnTo>
                  <a:pt x="739" y="7"/>
                </a:lnTo>
                <a:lnTo>
                  <a:pt x="743" y="9"/>
                </a:lnTo>
                <a:lnTo>
                  <a:pt x="745" y="9"/>
                </a:lnTo>
                <a:lnTo>
                  <a:pt x="750" y="10"/>
                </a:lnTo>
                <a:lnTo>
                  <a:pt x="753" y="12"/>
                </a:lnTo>
                <a:lnTo>
                  <a:pt x="755" y="14"/>
                </a:lnTo>
                <a:lnTo>
                  <a:pt x="764" y="16"/>
                </a:lnTo>
                <a:lnTo>
                  <a:pt x="767" y="18"/>
                </a:lnTo>
                <a:lnTo>
                  <a:pt x="769" y="18"/>
                </a:lnTo>
                <a:lnTo>
                  <a:pt x="771" y="18"/>
                </a:lnTo>
                <a:lnTo>
                  <a:pt x="776" y="19"/>
                </a:lnTo>
                <a:lnTo>
                  <a:pt x="778" y="19"/>
                </a:lnTo>
                <a:lnTo>
                  <a:pt x="796" y="23"/>
                </a:lnTo>
                <a:lnTo>
                  <a:pt x="803" y="25"/>
                </a:lnTo>
                <a:lnTo>
                  <a:pt x="806" y="26"/>
                </a:lnTo>
                <a:lnTo>
                  <a:pt x="812" y="28"/>
                </a:lnTo>
                <a:lnTo>
                  <a:pt x="827" y="33"/>
                </a:lnTo>
                <a:lnTo>
                  <a:pt x="831" y="33"/>
                </a:lnTo>
                <a:lnTo>
                  <a:pt x="833" y="35"/>
                </a:lnTo>
                <a:lnTo>
                  <a:pt x="834" y="35"/>
                </a:lnTo>
                <a:lnTo>
                  <a:pt x="836" y="35"/>
                </a:lnTo>
                <a:lnTo>
                  <a:pt x="838" y="35"/>
                </a:lnTo>
                <a:lnTo>
                  <a:pt x="838" y="37"/>
                </a:lnTo>
                <a:lnTo>
                  <a:pt x="840" y="37"/>
                </a:lnTo>
                <a:lnTo>
                  <a:pt x="842" y="37"/>
                </a:lnTo>
                <a:lnTo>
                  <a:pt x="843" y="37"/>
                </a:lnTo>
                <a:lnTo>
                  <a:pt x="845" y="37"/>
                </a:lnTo>
                <a:lnTo>
                  <a:pt x="847" y="37"/>
                </a:lnTo>
                <a:lnTo>
                  <a:pt x="849" y="39"/>
                </a:lnTo>
                <a:lnTo>
                  <a:pt x="850" y="39"/>
                </a:lnTo>
                <a:lnTo>
                  <a:pt x="856" y="39"/>
                </a:lnTo>
                <a:lnTo>
                  <a:pt x="859" y="39"/>
                </a:lnTo>
                <a:lnTo>
                  <a:pt x="866" y="39"/>
                </a:lnTo>
                <a:lnTo>
                  <a:pt x="861" y="46"/>
                </a:lnTo>
                <a:lnTo>
                  <a:pt x="861" y="48"/>
                </a:lnTo>
                <a:lnTo>
                  <a:pt x="854" y="58"/>
                </a:lnTo>
                <a:lnTo>
                  <a:pt x="849" y="63"/>
                </a:lnTo>
                <a:lnTo>
                  <a:pt x="849" y="65"/>
                </a:lnTo>
                <a:lnTo>
                  <a:pt x="847" y="65"/>
                </a:lnTo>
                <a:lnTo>
                  <a:pt x="836" y="78"/>
                </a:lnTo>
                <a:lnTo>
                  <a:pt x="834" y="78"/>
                </a:lnTo>
                <a:lnTo>
                  <a:pt x="833" y="79"/>
                </a:lnTo>
                <a:lnTo>
                  <a:pt x="817" y="85"/>
                </a:lnTo>
                <a:lnTo>
                  <a:pt x="815" y="85"/>
                </a:lnTo>
                <a:lnTo>
                  <a:pt x="813" y="86"/>
                </a:lnTo>
                <a:lnTo>
                  <a:pt x="812" y="86"/>
                </a:lnTo>
                <a:lnTo>
                  <a:pt x="812" y="88"/>
                </a:lnTo>
                <a:lnTo>
                  <a:pt x="810" y="90"/>
                </a:lnTo>
                <a:lnTo>
                  <a:pt x="808" y="93"/>
                </a:lnTo>
                <a:lnTo>
                  <a:pt x="808" y="95"/>
                </a:lnTo>
                <a:lnTo>
                  <a:pt x="806" y="95"/>
                </a:lnTo>
                <a:lnTo>
                  <a:pt x="806" y="97"/>
                </a:lnTo>
                <a:lnTo>
                  <a:pt x="803" y="108"/>
                </a:lnTo>
                <a:lnTo>
                  <a:pt x="801" y="111"/>
                </a:lnTo>
                <a:lnTo>
                  <a:pt x="801" y="113"/>
                </a:lnTo>
                <a:lnTo>
                  <a:pt x="799" y="113"/>
                </a:lnTo>
                <a:lnTo>
                  <a:pt x="799" y="115"/>
                </a:lnTo>
                <a:lnTo>
                  <a:pt x="799" y="116"/>
                </a:lnTo>
                <a:lnTo>
                  <a:pt x="797" y="118"/>
                </a:lnTo>
                <a:lnTo>
                  <a:pt x="796" y="122"/>
                </a:lnTo>
                <a:lnTo>
                  <a:pt x="794" y="125"/>
                </a:lnTo>
                <a:lnTo>
                  <a:pt x="794" y="127"/>
                </a:lnTo>
                <a:lnTo>
                  <a:pt x="794" y="129"/>
                </a:lnTo>
                <a:lnTo>
                  <a:pt x="792" y="130"/>
                </a:lnTo>
                <a:lnTo>
                  <a:pt x="792" y="134"/>
                </a:lnTo>
                <a:lnTo>
                  <a:pt x="790" y="136"/>
                </a:lnTo>
                <a:lnTo>
                  <a:pt x="790" y="138"/>
                </a:lnTo>
                <a:lnTo>
                  <a:pt x="789" y="143"/>
                </a:lnTo>
                <a:lnTo>
                  <a:pt x="789" y="145"/>
                </a:lnTo>
                <a:lnTo>
                  <a:pt x="785" y="152"/>
                </a:lnTo>
                <a:lnTo>
                  <a:pt x="783" y="153"/>
                </a:lnTo>
                <a:lnTo>
                  <a:pt x="782" y="159"/>
                </a:lnTo>
                <a:lnTo>
                  <a:pt x="780" y="162"/>
                </a:lnTo>
                <a:lnTo>
                  <a:pt x="776" y="169"/>
                </a:lnTo>
                <a:lnTo>
                  <a:pt x="775" y="182"/>
                </a:lnTo>
                <a:lnTo>
                  <a:pt x="775" y="183"/>
                </a:lnTo>
                <a:lnTo>
                  <a:pt x="771" y="187"/>
                </a:lnTo>
                <a:lnTo>
                  <a:pt x="762" y="201"/>
                </a:lnTo>
                <a:lnTo>
                  <a:pt x="759" y="203"/>
                </a:lnTo>
                <a:lnTo>
                  <a:pt x="759" y="205"/>
                </a:lnTo>
                <a:lnTo>
                  <a:pt x="757" y="206"/>
                </a:lnTo>
                <a:lnTo>
                  <a:pt x="755" y="208"/>
                </a:lnTo>
                <a:lnTo>
                  <a:pt x="755" y="210"/>
                </a:lnTo>
                <a:lnTo>
                  <a:pt x="753" y="210"/>
                </a:lnTo>
                <a:lnTo>
                  <a:pt x="753" y="212"/>
                </a:lnTo>
                <a:lnTo>
                  <a:pt x="752" y="212"/>
                </a:lnTo>
                <a:lnTo>
                  <a:pt x="752" y="213"/>
                </a:lnTo>
                <a:lnTo>
                  <a:pt x="750" y="217"/>
                </a:lnTo>
                <a:lnTo>
                  <a:pt x="745" y="222"/>
                </a:lnTo>
                <a:lnTo>
                  <a:pt x="745" y="224"/>
                </a:lnTo>
                <a:lnTo>
                  <a:pt x="741" y="229"/>
                </a:lnTo>
                <a:lnTo>
                  <a:pt x="739" y="233"/>
                </a:lnTo>
                <a:lnTo>
                  <a:pt x="737" y="233"/>
                </a:lnTo>
                <a:lnTo>
                  <a:pt x="736" y="236"/>
                </a:lnTo>
                <a:lnTo>
                  <a:pt x="734" y="238"/>
                </a:lnTo>
                <a:lnTo>
                  <a:pt x="734" y="240"/>
                </a:lnTo>
                <a:lnTo>
                  <a:pt x="734" y="242"/>
                </a:lnTo>
                <a:lnTo>
                  <a:pt x="732" y="243"/>
                </a:lnTo>
                <a:lnTo>
                  <a:pt x="729" y="247"/>
                </a:lnTo>
                <a:lnTo>
                  <a:pt x="727" y="249"/>
                </a:lnTo>
                <a:lnTo>
                  <a:pt x="727" y="250"/>
                </a:lnTo>
                <a:lnTo>
                  <a:pt x="722" y="258"/>
                </a:lnTo>
                <a:lnTo>
                  <a:pt x="718" y="261"/>
                </a:lnTo>
                <a:lnTo>
                  <a:pt x="715" y="266"/>
                </a:lnTo>
                <a:lnTo>
                  <a:pt x="711" y="273"/>
                </a:lnTo>
                <a:lnTo>
                  <a:pt x="707" y="277"/>
                </a:lnTo>
                <a:lnTo>
                  <a:pt x="702" y="284"/>
                </a:lnTo>
                <a:lnTo>
                  <a:pt x="697" y="291"/>
                </a:lnTo>
                <a:lnTo>
                  <a:pt x="692" y="300"/>
                </a:lnTo>
                <a:lnTo>
                  <a:pt x="686" y="307"/>
                </a:lnTo>
                <a:lnTo>
                  <a:pt x="686" y="309"/>
                </a:lnTo>
                <a:lnTo>
                  <a:pt x="683" y="314"/>
                </a:lnTo>
                <a:lnTo>
                  <a:pt x="681" y="314"/>
                </a:lnTo>
                <a:lnTo>
                  <a:pt x="681" y="318"/>
                </a:lnTo>
                <a:lnTo>
                  <a:pt x="677" y="319"/>
                </a:lnTo>
                <a:lnTo>
                  <a:pt x="677" y="321"/>
                </a:lnTo>
                <a:lnTo>
                  <a:pt x="676" y="323"/>
                </a:lnTo>
                <a:lnTo>
                  <a:pt x="674" y="325"/>
                </a:lnTo>
                <a:lnTo>
                  <a:pt x="674" y="326"/>
                </a:lnTo>
                <a:lnTo>
                  <a:pt x="672" y="328"/>
                </a:lnTo>
                <a:lnTo>
                  <a:pt x="672" y="328"/>
                </a:lnTo>
                <a:lnTo>
                  <a:pt x="670" y="332"/>
                </a:lnTo>
                <a:lnTo>
                  <a:pt x="669" y="339"/>
                </a:lnTo>
                <a:lnTo>
                  <a:pt x="669" y="342"/>
                </a:lnTo>
                <a:lnTo>
                  <a:pt x="667" y="346"/>
                </a:lnTo>
                <a:lnTo>
                  <a:pt x="667" y="349"/>
                </a:lnTo>
                <a:lnTo>
                  <a:pt x="665" y="355"/>
                </a:lnTo>
                <a:lnTo>
                  <a:pt x="665" y="358"/>
                </a:lnTo>
                <a:lnTo>
                  <a:pt x="665" y="360"/>
                </a:lnTo>
                <a:lnTo>
                  <a:pt x="663" y="362"/>
                </a:lnTo>
                <a:lnTo>
                  <a:pt x="663" y="365"/>
                </a:lnTo>
                <a:lnTo>
                  <a:pt x="662" y="367"/>
                </a:lnTo>
                <a:lnTo>
                  <a:pt x="660" y="372"/>
                </a:lnTo>
                <a:lnTo>
                  <a:pt x="658" y="376"/>
                </a:lnTo>
                <a:lnTo>
                  <a:pt x="658" y="378"/>
                </a:lnTo>
                <a:lnTo>
                  <a:pt x="658" y="379"/>
                </a:lnTo>
                <a:lnTo>
                  <a:pt x="656" y="379"/>
                </a:lnTo>
                <a:lnTo>
                  <a:pt x="656" y="383"/>
                </a:lnTo>
                <a:lnTo>
                  <a:pt x="655" y="386"/>
                </a:lnTo>
                <a:lnTo>
                  <a:pt x="651" y="392"/>
                </a:lnTo>
                <a:lnTo>
                  <a:pt x="651" y="393"/>
                </a:lnTo>
                <a:lnTo>
                  <a:pt x="649" y="395"/>
                </a:lnTo>
                <a:lnTo>
                  <a:pt x="649" y="399"/>
                </a:lnTo>
                <a:lnTo>
                  <a:pt x="649" y="413"/>
                </a:lnTo>
                <a:lnTo>
                  <a:pt x="647" y="415"/>
                </a:lnTo>
                <a:lnTo>
                  <a:pt x="646" y="429"/>
                </a:lnTo>
                <a:lnTo>
                  <a:pt x="646" y="430"/>
                </a:lnTo>
                <a:lnTo>
                  <a:pt x="644" y="436"/>
                </a:lnTo>
                <a:lnTo>
                  <a:pt x="644" y="438"/>
                </a:lnTo>
                <a:lnTo>
                  <a:pt x="642" y="441"/>
                </a:lnTo>
                <a:lnTo>
                  <a:pt x="642" y="445"/>
                </a:lnTo>
                <a:lnTo>
                  <a:pt x="640" y="453"/>
                </a:lnTo>
                <a:lnTo>
                  <a:pt x="639" y="459"/>
                </a:lnTo>
                <a:lnTo>
                  <a:pt x="639" y="462"/>
                </a:lnTo>
                <a:lnTo>
                  <a:pt x="639" y="464"/>
                </a:lnTo>
                <a:lnTo>
                  <a:pt x="639" y="468"/>
                </a:lnTo>
                <a:lnTo>
                  <a:pt x="635" y="469"/>
                </a:lnTo>
                <a:lnTo>
                  <a:pt x="630" y="475"/>
                </a:lnTo>
                <a:lnTo>
                  <a:pt x="625" y="480"/>
                </a:lnTo>
                <a:lnTo>
                  <a:pt x="617" y="483"/>
                </a:lnTo>
                <a:lnTo>
                  <a:pt x="614" y="487"/>
                </a:lnTo>
                <a:lnTo>
                  <a:pt x="609" y="489"/>
                </a:lnTo>
                <a:lnTo>
                  <a:pt x="607" y="490"/>
                </a:lnTo>
                <a:lnTo>
                  <a:pt x="607" y="492"/>
                </a:lnTo>
                <a:lnTo>
                  <a:pt x="605" y="492"/>
                </a:lnTo>
                <a:lnTo>
                  <a:pt x="605" y="498"/>
                </a:lnTo>
                <a:lnTo>
                  <a:pt x="605" y="499"/>
                </a:lnTo>
                <a:lnTo>
                  <a:pt x="607" y="503"/>
                </a:lnTo>
                <a:lnTo>
                  <a:pt x="607" y="506"/>
                </a:lnTo>
                <a:lnTo>
                  <a:pt x="607" y="522"/>
                </a:lnTo>
                <a:lnTo>
                  <a:pt x="609" y="536"/>
                </a:lnTo>
                <a:lnTo>
                  <a:pt x="609" y="538"/>
                </a:lnTo>
                <a:lnTo>
                  <a:pt x="609" y="540"/>
                </a:lnTo>
                <a:lnTo>
                  <a:pt x="609" y="543"/>
                </a:lnTo>
                <a:lnTo>
                  <a:pt x="609" y="545"/>
                </a:lnTo>
                <a:lnTo>
                  <a:pt x="609" y="547"/>
                </a:lnTo>
                <a:lnTo>
                  <a:pt x="609" y="549"/>
                </a:lnTo>
                <a:lnTo>
                  <a:pt x="607" y="552"/>
                </a:lnTo>
                <a:lnTo>
                  <a:pt x="607" y="554"/>
                </a:lnTo>
                <a:lnTo>
                  <a:pt x="607" y="556"/>
                </a:lnTo>
                <a:lnTo>
                  <a:pt x="605" y="558"/>
                </a:lnTo>
                <a:lnTo>
                  <a:pt x="605" y="559"/>
                </a:lnTo>
                <a:lnTo>
                  <a:pt x="602" y="566"/>
                </a:lnTo>
                <a:lnTo>
                  <a:pt x="600" y="570"/>
                </a:lnTo>
                <a:lnTo>
                  <a:pt x="598" y="575"/>
                </a:lnTo>
                <a:lnTo>
                  <a:pt x="596" y="577"/>
                </a:lnTo>
                <a:lnTo>
                  <a:pt x="589" y="589"/>
                </a:lnTo>
                <a:lnTo>
                  <a:pt x="589" y="591"/>
                </a:lnTo>
                <a:lnTo>
                  <a:pt x="587" y="593"/>
                </a:lnTo>
                <a:lnTo>
                  <a:pt x="587" y="600"/>
                </a:lnTo>
                <a:lnTo>
                  <a:pt x="587" y="602"/>
                </a:lnTo>
                <a:lnTo>
                  <a:pt x="587" y="603"/>
                </a:lnTo>
                <a:lnTo>
                  <a:pt x="586" y="609"/>
                </a:lnTo>
                <a:lnTo>
                  <a:pt x="586" y="610"/>
                </a:lnTo>
                <a:lnTo>
                  <a:pt x="580" y="609"/>
                </a:lnTo>
                <a:lnTo>
                  <a:pt x="573" y="609"/>
                </a:lnTo>
                <a:lnTo>
                  <a:pt x="570" y="607"/>
                </a:lnTo>
                <a:lnTo>
                  <a:pt x="566" y="605"/>
                </a:lnTo>
                <a:lnTo>
                  <a:pt x="563" y="603"/>
                </a:lnTo>
                <a:lnTo>
                  <a:pt x="561" y="603"/>
                </a:lnTo>
                <a:lnTo>
                  <a:pt x="559" y="603"/>
                </a:lnTo>
                <a:lnTo>
                  <a:pt x="557" y="603"/>
                </a:lnTo>
                <a:lnTo>
                  <a:pt x="556" y="602"/>
                </a:lnTo>
                <a:lnTo>
                  <a:pt x="554" y="602"/>
                </a:lnTo>
                <a:lnTo>
                  <a:pt x="552" y="602"/>
                </a:lnTo>
                <a:lnTo>
                  <a:pt x="550" y="602"/>
                </a:lnTo>
                <a:lnTo>
                  <a:pt x="542" y="602"/>
                </a:lnTo>
                <a:lnTo>
                  <a:pt x="527" y="602"/>
                </a:lnTo>
                <a:lnTo>
                  <a:pt x="513" y="602"/>
                </a:lnTo>
                <a:lnTo>
                  <a:pt x="508" y="602"/>
                </a:lnTo>
                <a:lnTo>
                  <a:pt x="497" y="602"/>
                </a:lnTo>
                <a:lnTo>
                  <a:pt x="494" y="602"/>
                </a:lnTo>
                <a:lnTo>
                  <a:pt x="487" y="602"/>
                </a:lnTo>
                <a:lnTo>
                  <a:pt x="485" y="602"/>
                </a:lnTo>
                <a:lnTo>
                  <a:pt x="482" y="603"/>
                </a:lnTo>
                <a:lnTo>
                  <a:pt x="480" y="603"/>
                </a:lnTo>
                <a:lnTo>
                  <a:pt x="480" y="603"/>
                </a:lnTo>
                <a:lnTo>
                  <a:pt x="478" y="603"/>
                </a:lnTo>
                <a:lnTo>
                  <a:pt x="473" y="605"/>
                </a:lnTo>
                <a:lnTo>
                  <a:pt x="473" y="607"/>
                </a:lnTo>
                <a:lnTo>
                  <a:pt x="471" y="607"/>
                </a:lnTo>
                <a:lnTo>
                  <a:pt x="464" y="610"/>
                </a:lnTo>
                <a:lnTo>
                  <a:pt x="459" y="614"/>
                </a:lnTo>
                <a:lnTo>
                  <a:pt x="452" y="618"/>
                </a:lnTo>
                <a:lnTo>
                  <a:pt x="450" y="619"/>
                </a:lnTo>
                <a:lnTo>
                  <a:pt x="446" y="621"/>
                </a:lnTo>
                <a:lnTo>
                  <a:pt x="445" y="623"/>
                </a:lnTo>
                <a:lnTo>
                  <a:pt x="443" y="623"/>
                </a:lnTo>
                <a:lnTo>
                  <a:pt x="437" y="625"/>
                </a:lnTo>
                <a:lnTo>
                  <a:pt x="436" y="625"/>
                </a:lnTo>
                <a:lnTo>
                  <a:pt x="434" y="626"/>
                </a:lnTo>
                <a:lnTo>
                  <a:pt x="429" y="626"/>
                </a:lnTo>
                <a:lnTo>
                  <a:pt x="425" y="628"/>
                </a:lnTo>
                <a:lnTo>
                  <a:pt x="423" y="628"/>
                </a:lnTo>
                <a:lnTo>
                  <a:pt x="422" y="628"/>
                </a:lnTo>
                <a:lnTo>
                  <a:pt x="418" y="628"/>
                </a:lnTo>
                <a:lnTo>
                  <a:pt x="409" y="628"/>
                </a:lnTo>
                <a:lnTo>
                  <a:pt x="407" y="628"/>
                </a:lnTo>
                <a:lnTo>
                  <a:pt x="392" y="630"/>
                </a:lnTo>
                <a:lnTo>
                  <a:pt x="374" y="630"/>
                </a:lnTo>
                <a:lnTo>
                  <a:pt x="370" y="630"/>
                </a:lnTo>
                <a:lnTo>
                  <a:pt x="353" y="630"/>
                </a:lnTo>
                <a:lnTo>
                  <a:pt x="353" y="632"/>
                </a:lnTo>
                <a:lnTo>
                  <a:pt x="353" y="625"/>
                </a:lnTo>
                <a:lnTo>
                  <a:pt x="353" y="621"/>
                </a:lnTo>
                <a:lnTo>
                  <a:pt x="353" y="616"/>
                </a:lnTo>
                <a:lnTo>
                  <a:pt x="353" y="614"/>
                </a:lnTo>
                <a:lnTo>
                  <a:pt x="353" y="607"/>
                </a:lnTo>
                <a:lnTo>
                  <a:pt x="353" y="600"/>
                </a:lnTo>
                <a:lnTo>
                  <a:pt x="351" y="595"/>
                </a:lnTo>
                <a:lnTo>
                  <a:pt x="351" y="586"/>
                </a:lnTo>
                <a:lnTo>
                  <a:pt x="349" y="582"/>
                </a:lnTo>
                <a:lnTo>
                  <a:pt x="349" y="573"/>
                </a:lnTo>
                <a:lnTo>
                  <a:pt x="349" y="570"/>
                </a:lnTo>
                <a:lnTo>
                  <a:pt x="349" y="568"/>
                </a:lnTo>
                <a:lnTo>
                  <a:pt x="349" y="566"/>
                </a:lnTo>
                <a:lnTo>
                  <a:pt x="351" y="556"/>
                </a:lnTo>
                <a:lnTo>
                  <a:pt x="349" y="552"/>
                </a:lnTo>
                <a:lnTo>
                  <a:pt x="349" y="549"/>
                </a:lnTo>
                <a:lnTo>
                  <a:pt x="349" y="545"/>
                </a:lnTo>
                <a:lnTo>
                  <a:pt x="347" y="542"/>
                </a:lnTo>
                <a:lnTo>
                  <a:pt x="346" y="540"/>
                </a:lnTo>
                <a:lnTo>
                  <a:pt x="344" y="535"/>
                </a:lnTo>
                <a:lnTo>
                  <a:pt x="342" y="529"/>
                </a:lnTo>
                <a:lnTo>
                  <a:pt x="340" y="529"/>
                </a:lnTo>
                <a:lnTo>
                  <a:pt x="339" y="522"/>
                </a:lnTo>
                <a:lnTo>
                  <a:pt x="339" y="520"/>
                </a:lnTo>
                <a:lnTo>
                  <a:pt x="335" y="519"/>
                </a:lnTo>
                <a:lnTo>
                  <a:pt x="333" y="517"/>
                </a:lnTo>
                <a:lnTo>
                  <a:pt x="330" y="515"/>
                </a:lnTo>
                <a:lnTo>
                  <a:pt x="326" y="513"/>
                </a:lnTo>
                <a:lnTo>
                  <a:pt x="323" y="510"/>
                </a:lnTo>
                <a:lnTo>
                  <a:pt x="317" y="506"/>
                </a:lnTo>
                <a:lnTo>
                  <a:pt x="312" y="501"/>
                </a:lnTo>
                <a:lnTo>
                  <a:pt x="310" y="499"/>
                </a:lnTo>
                <a:lnTo>
                  <a:pt x="307" y="498"/>
                </a:lnTo>
                <a:lnTo>
                  <a:pt x="303" y="498"/>
                </a:lnTo>
                <a:lnTo>
                  <a:pt x="298" y="496"/>
                </a:lnTo>
                <a:lnTo>
                  <a:pt x="293" y="494"/>
                </a:lnTo>
                <a:lnTo>
                  <a:pt x="287" y="492"/>
                </a:lnTo>
                <a:lnTo>
                  <a:pt x="286" y="492"/>
                </a:lnTo>
                <a:lnTo>
                  <a:pt x="282" y="490"/>
                </a:lnTo>
                <a:lnTo>
                  <a:pt x="279" y="490"/>
                </a:lnTo>
                <a:lnTo>
                  <a:pt x="277" y="490"/>
                </a:lnTo>
                <a:lnTo>
                  <a:pt x="275" y="490"/>
                </a:lnTo>
                <a:lnTo>
                  <a:pt x="273" y="490"/>
                </a:lnTo>
                <a:lnTo>
                  <a:pt x="272" y="490"/>
                </a:lnTo>
                <a:lnTo>
                  <a:pt x="270" y="490"/>
                </a:lnTo>
                <a:lnTo>
                  <a:pt x="268" y="490"/>
                </a:lnTo>
                <a:lnTo>
                  <a:pt x="268" y="492"/>
                </a:lnTo>
                <a:lnTo>
                  <a:pt x="266" y="492"/>
                </a:lnTo>
                <a:lnTo>
                  <a:pt x="265" y="492"/>
                </a:lnTo>
                <a:lnTo>
                  <a:pt x="263" y="492"/>
                </a:lnTo>
                <a:lnTo>
                  <a:pt x="261" y="492"/>
                </a:lnTo>
                <a:lnTo>
                  <a:pt x="259" y="492"/>
                </a:lnTo>
                <a:lnTo>
                  <a:pt x="258" y="494"/>
                </a:lnTo>
                <a:lnTo>
                  <a:pt x="256" y="494"/>
                </a:lnTo>
                <a:lnTo>
                  <a:pt x="254" y="494"/>
                </a:lnTo>
                <a:lnTo>
                  <a:pt x="245" y="498"/>
                </a:lnTo>
                <a:lnTo>
                  <a:pt x="238" y="498"/>
                </a:lnTo>
                <a:lnTo>
                  <a:pt x="233" y="498"/>
                </a:lnTo>
                <a:lnTo>
                  <a:pt x="231" y="499"/>
                </a:lnTo>
                <a:lnTo>
                  <a:pt x="228" y="499"/>
                </a:lnTo>
                <a:lnTo>
                  <a:pt x="224" y="499"/>
                </a:lnTo>
                <a:lnTo>
                  <a:pt x="217" y="499"/>
                </a:lnTo>
                <a:lnTo>
                  <a:pt x="215" y="499"/>
                </a:lnTo>
                <a:lnTo>
                  <a:pt x="196" y="501"/>
                </a:lnTo>
                <a:lnTo>
                  <a:pt x="190" y="501"/>
                </a:lnTo>
                <a:lnTo>
                  <a:pt x="187" y="501"/>
                </a:lnTo>
                <a:lnTo>
                  <a:pt x="178" y="501"/>
                </a:lnTo>
                <a:lnTo>
                  <a:pt x="176" y="501"/>
                </a:lnTo>
                <a:lnTo>
                  <a:pt x="175" y="501"/>
                </a:lnTo>
                <a:lnTo>
                  <a:pt x="171" y="501"/>
                </a:lnTo>
                <a:lnTo>
                  <a:pt x="168" y="501"/>
                </a:lnTo>
                <a:lnTo>
                  <a:pt x="159" y="501"/>
                </a:lnTo>
                <a:lnTo>
                  <a:pt x="152" y="501"/>
                </a:lnTo>
                <a:lnTo>
                  <a:pt x="150" y="501"/>
                </a:lnTo>
                <a:lnTo>
                  <a:pt x="146" y="501"/>
                </a:lnTo>
                <a:lnTo>
                  <a:pt x="129" y="503"/>
                </a:lnTo>
                <a:lnTo>
                  <a:pt x="125" y="503"/>
                </a:lnTo>
                <a:lnTo>
                  <a:pt x="111" y="503"/>
                </a:lnTo>
                <a:lnTo>
                  <a:pt x="108" y="503"/>
                </a:lnTo>
                <a:lnTo>
                  <a:pt x="104" y="503"/>
                </a:lnTo>
                <a:lnTo>
                  <a:pt x="100" y="505"/>
                </a:lnTo>
                <a:lnTo>
                  <a:pt x="95" y="505"/>
                </a:lnTo>
                <a:lnTo>
                  <a:pt x="85" y="505"/>
                </a:lnTo>
                <a:lnTo>
                  <a:pt x="72" y="506"/>
                </a:lnTo>
                <a:lnTo>
                  <a:pt x="62" y="508"/>
                </a:lnTo>
                <a:lnTo>
                  <a:pt x="56" y="508"/>
                </a:lnTo>
                <a:lnTo>
                  <a:pt x="55" y="508"/>
                </a:lnTo>
                <a:lnTo>
                  <a:pt x="51" y="508"/>
                </a:lnTo>
                <a:lnTo>
                  <a:pt x="40" y="510"/>
                </a:lnTo>
                <a:lnTo>
                  <a:pt x="33" y="510"/>
                </a:lnTo>
                <a:lnTo>
                  <a:pt x="32" y="510"/>
                </a:lnTo>
                <a:lnTo>
                  <a:pt x="30" y="510"/>
                </a:lnTo>
                <a:lnTo>
                  <a:pt x="28" y="512"/>
                </a:lnTo>
                <a:lnTo>
                  <a:pt x="25" y="512"/>
                </a:lnTo>
                <a:lnTo>
                  <a:pt x="23" y="512"/>
                </a:lnTo>
                <a:lnTo>
                  <a:pt x="12" y="512"/>
                </a:lnTo>
                <a:lnTo>
                  <a:pt x="0" y="513"/>
                </a:lnTo>
                <a:lnTo>
                  <a:pt x="0" y="512"/>
                </a:lnTo>
                <a:lnTo>
                  <a:pt x="0" y="505"/>
                </a:lnTo>
                <a:lnTo>
                  <a:pt x="0" y="496"/>
                </a:lnTo>
                <a:lnTo>
                  <a:pt x="0" y="492"/>
                </a:lnTo>
                <a:lnTo>
                  <a:pt x="0" y="490"/>
                </a:lnTo>
                <a:lnTo>
                  <a:pt x="2" y="489"/>
                </a:lnTo>
                <a:lnTo>
                  <a:pt x="2" y="485"/>
                </a:lnTo>
                <a:lnTo>
                  <a:pt x="2" y="483"/>
                </a:lnTo>
                <a:lnTo>
                  <a:pt x="2" y="480"/>
                </a:lnTo>
                <a:lnTo>
                  <a:pt x="2" y="478"/>
                </a:lnTo>
                <a:lnTo>
                  <a:pt x="2" y="471"/>
                </a:lnTo>
                <a:lnTo>
                  <a:pt x="2" y="469"/>
                </a:lnTo>
                <a:lnTo>
                  <a:pt x="2" y="466"/>
                </a:lnTo>
                <a:lnTo>
                  <a:pt x="2" y="464"/>
                </a:lnTo>
                <a:lnTo>
                  <a:pt x="2" y="462"/>
                </a:lnTo>
                <a:lnTo>
                  <a:pt x="3" y="459"/>
                </a:lnTo>
                <a:lnTo>
                  <a:pt x="3" y="457"/>
                </a:lnTo>
                <a:lnTo>
                  <a:pt x="3" y="455"/>
                </a:lnTo>
                <a:lnTo>
                  <a:pt x="5" y="452"/>
                </a:lnTo>
                <a:lnTo>
                  <a:pt x="5" y="450"/>
                </a:lnTo>
                <a:lnTo>
                  <a:pt x="7" y="448"/>
                </a:lnTo>
                <a:lnTo>
                  <a:pt x="7" y="446"/>
                </a:lnTo>
                <a:lnTo>
                  <a:pt x="7" y="445"/>
                </a:lnTo>
                <a:lnTo>
                  <a:pt x="12" y="434"/>
                </a:lnTo>
                <a:lnTo>
                  <a:pt x="14" y="425"/>
                </a:lnTo>
                <a:lnTo>
                  <a:pt x="19" y="411"/>
                </a:lnTo>
                <a:lnTo>
                  <a:pt x="21" y="408"/>
                </a:lnTo>
                <a:lnTo>
                  <a:pt x="21" y="406"/>
                </a:lnTo>
                <a:lnTo>
                  <a:pt x="23" y="402"/>
                </a:lnTo>
                <a:lnTo>
                  <a:pt x="23" y="399"/>
                </a:lnTo>
                <a:lnTo>
                  <a:pt x="23" y="395"/>
                </a:lnTo>
                <a:lnTo>
                  <a:pt x="23" y="393"/>
                </a:lnTo>
                <a:lnTo>
                  <a:pt x="23" y="392"/>
                </a:lnTo>
                <a:lnTo>
                  <a:pt x="23" y="390"/>
                </a:lnTo>
                <a:lnTo>
                  <a:pt x="23" y="388"/>
                </a:lnTo>
                <a:lnTo>
                  <a:pt x="23" y="385"/>
                </a:lnTo>
                <a:lnTo>
                  <a:pt x="23" y="379"/>
                </a:lnTo>
                <a:lnTo>
                  <a:pt x="21" y="370"/>
                </a:lnTo>
                <a:lnTo>
                  <a:pt x="19" y="358"/>
                </a:lnTo>
                <a:lnTo>
                  <a:pt x="19" y="356"/>
                </a:lnTo>
                <a:lnTo>
                  <a:pt x="18" y="348"/>
                </a:lnTo>
                <a:lnTo>
                  <a:pt x="18" y="346"/>
                </a:lnTo>
                <a:lnTo>
                  <a:pt x="16" y="344"/>
                </a:lnTo>
                <a:lnTo>
                  <a:pt x="16" y="335"/>
                </a:lnTo>
                <a:lnTo>
                  <a:pt x="16" y="333"/>
                </a:lnTo>
                <a:lnTo>
                  <a:pt x="14" y="330"/>
                </a:lnTo>
                <a:lnTo>
                  <a:pt x="14" y="328"/>
                </a:lnTo>
                <a:lnTo>
                  <a:pt x="14" y="326"/>
                </a:lnTo>
                <a:lnTo>
                  <a:pt x="14" y="325"/>
                </a:lnTo>
                <a:lnTo>
                  <a:pt x="14" y="319"/>
                </a:lnTo>
                <a:lnTo>
                  <a:pt x="14" y="316"/>
                </a:lnTo>
                <a:lnTo>
                  <a:pt x="14" y="312"/>
                </a:lnTo>
                <a:lnTo>
                  <a:pt x="12" y="310"/>
                </a:lnTo>
                <a:lnTo>
                  <a:pt x="12" y="309"/>
                </a:lnTo>
                <a:lnTo>
                  <a:pt x="12" y="307"/>
                </a:lnTo>
                <a:lnTo>
                  <a:pt x="12" y="305"/>
                </a:lnTo>
                <a:lnTo>
                  <a:pt x="12" y="302"/>
                </a:lnTo>
                <a:lnTo>
                  <a:pt x="12" y="300"/>
                </a:lnTo>
                <a:lnTo>
                  <a:pt x="12" y="296"/>
                </a:lnTo>
                <a:lnTo>
                  <a:pt x="12" y="295"/>
                </a:lnTo>
                <a:lnTo>
                  <a:pt x="10" y="289"/>
                </a:lnTo>
                <a:lnTo>
                  <a:pt x="12" y="288"/>
                </a:lnTo>
                <a:lnTo>
                  <a:pt x="12" y="286"/>
                </a:lnTo>
                <a:lnTo>
                  <a:pt x="12" y="286"/>
                </a:lnTo>
                <a:lnTo>
                  <a:pt x="12" y="282"/>
                </a:lnTo>
                <a:lnTo>
                  <a:pt x="12" y="280"/>
                </a:lnTo>
                <a:lnTo>
                  <a:pt x="12" y="279"/>
                </a:lnTo>
                <a:lnTo>
                  <a:pt x="12" y="277"/>
                </a:lnTo>
                <a:lnTo>
                  <a:pt x="12" y="273"/>
                </a:lnTo>
                <a:lnTo>
                  <a:pt x="14" y="272"/>
                </a:lnTo>
                <a:lnTo>
                  <a:pt x="14" y="270"/>
                </a:lnTo>
                <a:lnTo>
                  <a:pt x="14" y="266"/>
                </a:lnTo>
                <a:lnTo>
                  <a:pt x="14" y="265"/>
                </a:lnTo>
                <a:lnTo>
                  <a:pt x="14" y="263"/>
                </a:lnTo>
                <a:lnTo>
                  <a:pt x="14" y="261"/>
                </a:lnTo>
                <a:lnTo>
                  <a:pt x="16" y="259"/>
                </a:lnTo>
                <a:lnTo>
                  <a:pt x="16" y="258"/>
                </a:lnTo>
                <a:lnTo>
                  <a:pt x="16" y="256"/>
                </a:lnTo>
                <a:lnTo>
                  <a:pt x="18" y="254"/>
                </a:lnTo>
                <a:lnTo>
                  <a:pt x="18" y="252"/>
                </a:lnTo>
                <a:lnTo>
                  <a:pt x="19" y="250"/>
                </a:lnTo>
                <a:lnTo>
                  <a:pt x="19" y="247"/>
                </a:lnTo>
                <a:lnTo>
                  <a:pt x="25" y="240"/>
                </a:lnTo>
                <a:lnTo>
                  <a:pt x="32" y="226"/>
                </a:lnTo>
                <a:lnTo>
                  <a:pt x="39" y="213"/>
                </a:lnTo>
                <a:lnTo>
                  <a:pt x="40" y="208"/>
                </a:lnTo>
                <a:lnTo>
                  <a:pt x="44" y="205"/>
                </a:lnTo>
                <a:lnTo>
                  <a:pt x="44" y="203"/>
                </a:lnTo>
                <a:lnTo>
                  <a:pt x="46" y="201"/>
                </a:lnTo>
                <a:lnTo>
                  <a:pt x="48" y="196"/>
                </a:lnTo>
                <a:lnTo>
                  <a:pt x="56" y="178"/>
                </a:lnTo>
                <a:lnTo>
                  <a:pt x="60" y="171"/>
                </a:lnTo>
                <a:lnTo>
                  <a:pt x="62" y="168"/>
                </a:lnTo>
                <a:lnTo>
                  <a:pt x="63" y="162"/>
                </a:lnTo>
                <a:lnTo>
                  <a:pt x="65" y="159"/>
                </a:lnTo>
                <a:lnTo>
                  <a:pt x="65" y="153"/>
                </a:lnTo>
                <a:lnTo>
                  <a:pt x="65" y="148"/>
                </a:lnTo>
                <a:lnTo>
                  <a:pt x="65" y="146"/>
                </a:lnTo>
                <a:lnTo>
                  <a:pt x="65" y="145"/>
                </a:lnTo>
                <a:lnTo>
                  <a:pt x="65" y="143"/>
                </a:lnTo>
                <a:lnTo>
                  <a:pt x="65" y="141"/>
                </a:lnTo>
                <a:lnTo>
                  <a:pt x="65" y="139"/>
                </a:lnTo>
                <a:lnTo>
                  <a:pt x="65" y="138"/>
                </a:lnTo>
                <a:lnTo>
                  <a:pt x="65" y="136"/>
                </a:lnTo>
                <a:lnTo>
                  <a:pt x="65" y="134"/>
                </a:lnTo>
                <a:lnTo>
                  <a:pt x="63" y="132"/>
                </a:lnTo>
                <a:lnTo>
                  <a:pt x="63" y="129"/>
                </a:lnTo>
                <a:lnTo>
                  <a:pt x="62" y="122"/>
                </a:lnTo>
                <a:lnTo>
                  <a:pt x="60" y="113"/>
                </a:lnTo>
                <a:lnTo>
                  <a:pt x="58" y="99"/>
                </a:lnTo>
                <a:lnTo>
                  <a:pt x="56" y="92"/>
                </a:lnTo>
                <a:lnTo>
                  <a:pt x="56" y="83"/>
                </a:lnTo>
                <a:lnTo>
                  <a:pt x="55" y="78"/>
                </a:lnTo>
                <a:lnTo>
                  <a:pt x="55" y="76"/>
                </a:lnTo>
                <a:lnTo>
                  <a:pt x="55" y="74"/>
                </a:lnTo>
                <a:lnTo>
                  <a:pt x="55" y="72"/>
                </a:lnTo>
                <a:lnTo>
                  <a:pt x="55" y="69"/>
                </a:lnTo>
                <a:lnTo>
                  <a:pt x="55" y="67"/>
                </a:lnTo>
                <a:lnTo>
                  <a:pt x="55" y="65"/>
                </a:lnTo>
                <a:lnTo>
                  <a:pt x="55" y="62"/>
                </a:lnTo>
                <a:lnTo>
                  <a:pt x="55" y="60"/>
                </a:lnTo>
                <a:lnTo>
                  <a:pt x="55" y="58"/>
                </a:lnTo>
                <a:lnTo>
                  <a:pt x="55" y="56"/>
                </a:lnTo>
                <a:lnTo>
                  <a:pt x="55" y="55"/>
                </a:lnTo>
                <a:lnTo>
                  <a:pt x="56" y="53"/>
                </a:lnTo>
                <a:lnTo>
                  <a:pt x="56" y="51"/>
                </a:lnTo>
                <a:lnTo>
                  <a:pt x="56" y="49"/>
                </a:lnTo>
                <a:lnTo>
                  <a:pt x="56" y="49"/>
                </a:lnTo>
                <a:lnTo>
                  <a:pt x="56" y="48"/>
                </a:lnTo>
                <a:lnTo>
                  <a:pt x="58" y="44"/>
                </a:lnTo>
                <a:lnTo>
                  <a:pt x="60" y="44"/>
                </a:lnTo>
                <a:lnTo>
                  <a:pt x="62" y="40"/>
                </a:lnTo>
                <a:lnTo>
                  <a:pt x="63" y="39"/>
                </a:lnTo>
                <a:lnTo>
                  <a:pt x="65" y="39"/>
                </a:lnTo>
                <a:lnTo>
                  <a:pt x="65" y="37"/>
                </a:lnTo>
                <a:lnTo>
                  <a:pt x="67" y="35"/>
                </a:lnTo>
                <a:lnTo>
                  <a:pt x="69" y="35"/>
                </a:lnTo>
                <a:lnTo>
                  <a:pt x="70" y="33"/>
                </a:lnTo>
                <a:lnTo>
                  <a:pt x="72" y="33"/>
                </a:lnTo>
                <a:lnTo>
                  <a:pt x="74" y="32"/>
                </a:lnTo>
                <a:lnTo>
                  <a:pt x="78" y="32"/>
                </a:lnTo>
                <a:lnTo>
                  <a:pt x="81" y="30"/>
                </a:lnTo>
                <a:lnTo>
                  <a:pt x="83" y="30"/>
                </a:lnTo>
                <a:lnTo>
                  <a:pt x="85" y="30"/>
                </a:lnTo>
                <a:lnTo>
                  <a:pt x="88" y="28"/>
                </a:lnTo>
                <a:lnTo>
                  <a:pt x="92" y="28"/>
                </a:lnTo>
                <a:lnTo>
                  <a:pt x="93" y="26"/>
                </a:lnTo>
                <a:lnTo>
                  <a:pt x="95" y="26"/>
                </a:lnTo>
                <a:lnTo>
                  <a:pt x="102" y="23"/>
                </a:lnTo>
                <a:lnTo>
                  <a:pt x="113" y="19"/>
                </a:lnTo>
                <a:lnTo>
                  <a:pt x="115" y="19"/>
                </a:lnTo>
                <a:lnTo>
                  <a:pt x="115" y="18"/>
                </a:lnTo>
                <a:lnTo>
                  <a:pt x="118" y="18"/>
                </a:lnTo>
                <a:lnTo>
                  <a:pt x="120" y="16"/>
                </a:lnTo>
                <a:lnTo>
                  <a:pt x="122" y="16"/>
                </a:lnTo>
                <a:lnTo>
                  <a:pt x="123" y="16"/>
                </a:lnTo>
                <a:lnTo>
                  <a:pt x="125" y="14"/>
                </a:lnTo>
                <a:lnTo>
                  <a:pt x="127" y="14"/>
                </a:lnTo>
                <a:lnTo>
                  <a:pt x="130" y="12"/>
                </a:lnTo>
                <a:lnTo>
                  <a:pt x="132" y="10"/>
                </a:lnTo>
                <a:lnTo>
                  <a:pt x="134" y="9"/>
                </a:lnTo>
                <a:lnTo>
                  <a:pt x="136" y="9"/>
                </a:lnTo>
                <a:lnTo>
                  <a:pt x="139" y="5"/>
                </a:lnTo>
                <a:lnTo>
                  <a:pt x="143" y="3"/>
                </a:lnTo>
                <a:lnTo>
                  <a:pt x="146" y="2"/>
                </a:lnTo>
                <a:lnTo>
                  <a:pt x="148" y="2"/>
                </a:lnTo>
                <a:lnTo>
                  <a:pt x="148" y="0"/>
                </a:lnTo>
                <a:lnTo>
                  <a:pt x="150" y="0"/>
                </a:lnTo>
                <a:lnTo>
                  <a:pt x="152" y="0"/>
                </a:lnTo>
                <a:lnTo>
                  <a:pt x="155" y="0"/>
                </a:lnTo>
                <a:lnTo>
                  <a:pt x="159" y="0"/>
                </a:lnTo>
                <a:lnTo>
                  <a:pt x="162" y="0"/>
                </a:lnTo>
                <a:lnTo>
                  <a:pt x="164" y="0"/>
                </a:lnTo>
                <a:lnTo>
                  <a:pt x="166" y="0"/>
                </a:lnTo>
                <a:lnTo>
                  <a:pt x="168" y="2"/>
                </a:lnTo>
                <a:lnTo>
                  <a:pt x="169" y="2"/>
                </a:lnTo>
                <a:lnTo>
                  <a:pt x="173" y="5"/>
                </a:lnTo>
                <a:lnTo>
                  <a:pt x="175" y="5"/>
                </a:lnTo>
                <a:lnTo>
                  <a:pt x="180" y="9"/>
                </a:lnTo>
                <a:lnTo>
                  <a:pt x="180" y="10"/>
                </a:lnTo>
                <a:lnTo>
                  <a:pt x="183" y="14"/>
                </a:lnTo>
                <a:lnTo>
                  <a:pt x="189" y="18"/>
                </a:lnTo>
                <a:lnTo>
                  <a:pt x="190" y="19"/>
                </a:lnTo>
                <a:lnTo>
                  <a:pt x="192" y="21"/>
                </a:lnTo>
                <a:lnTo>
                  <a:pt x="194" y="21"/>
                </a:lnTo>
                <a:lnTo>
                  <a:pt x="196" y="21"/>
                </a:lnTo>
                <a:lnTo>
                  <a:pt x="199" y="23"/>
                </a:lnTo>
                <a:lnTo>
                  <a:pt x="203" y="23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4">
            <a:extLst>
              <a:ext uri="{FF2B5EF4-FFF2-40B4-BE49-F238E27FC236}">
                <a16:creationId xmlns:a16="http://schemas.microsoft.com/office/drawing/2014/main" id="{DE963BE6-8F34-44B6-A580-47DA8F595E2A}"/>
              </a:ext>
            </a:extLst>
          </p:cNvPr>
          <p:cNvSpPr>
            <a:spLocks/>
          </p:cNvSpPr>
          <p:nvPr/>
        </p:nvSpPr>
        <p:spPr bwMode="auto">
          <a:xfrm>
            <a:off x="6051551" y="1701800"/>
            <a:ext cx="2433638" cy="1246188"/>
          </a:xfrm>
          <a:custGeom>
            <a:avLst/>
            <a:gdLst>
              <a:gd name="T0" fmla="*/ 490 w 1533"/>
              <a:gd name="T1" fmla="*/ 50 h 785"/>
              <a:gd name="T2" fmla="*/ 600 w 1533"/>
              <a:gd name="T3" fmla="*/ 80 h 785"/>
              <a:gd name="T4" fmla="*/ 668 w 1533"/>
              <a:gd name="T5" fmla="*/ 118 h 785"/>
              <a:gd name="T6" fmla="*/ 723 w 1533"/>
              <a:gd name="T7" fmla="*/ 150 h 785"/>
              <a:gd name="T8" fmla="*/ 760 w 1533"/>
              <a:gd name="T9" fmla="*/ 154 h 785"/>
              <a:gd name="T10" fmla="*/ 871 w 1533"/>
              <a:gd name="T11" fmla="*/ 163 h 785"/>
              <a:gd name="T12" fmla="*/ 998 w 1533"/>
              <a:gd name="T13" fmla="*/ 212 h 785"/>
              <a:gd name="T14" fmla="*/ 1115 w 1533"/>
              <a:gd name="T15" fmla="*/ 279 h 785"/>
              <a:gd name="T16" fmla="*/ 1184 w 1533"/>
              <a:gd name="T17" fmla="*/ 335 h 785"/>
              <a:gd name="T18" fmla="*/ 1238 w 1533"/>
              <a:gd name="T19" fmla="*/ 394 h 785"/>
              <a:gd name="T20" fmla="*/ 1279 w 1533"/>
              <a:gd name="T21" fmla="*/ 452 h 785"/>
              <a:gd name="T22" fmla="*/ 1357 w 1533"/>
              <a:gd name="T23" fmla="*/ 493 h 785"/>
              <a:gd name="T24" fmla="*/ 1413 w 1533"/>
              <a:gd name="T25" fmla="*/ 494 h 785"/>
              <a:gd name="T26" fmla="*/ 1464 w 1533"/>
              <a:gd name="T27" fmla="*/ 519 h 785"/>
              <a:gd name="T28" fmla="*/ 1531 w 1533"/>
              <a:gd name="T29" fmla="*/ 547 h 785"/>
              <a:gd name="T30" fmla="*/ 1515 w 1533"/>
              <a:gd name="T31" fmla="*/ 593 h 785"/>
              <a:gd name="T32" fmla="*/ 1470 w 1533"/>
              <a:gd name="T33" fmla="*/ 657 h 785"/>
              <a:gd name="T34" fmla="*/ 1418 w 1533"/>
              <a:gd name="T35" fmla="*/ 701 h 785"/>
              <a:gd name="T36" fmla="*/ 1378 w 1533"/>
              <a:gd name="T37" fmla="*/ 740 h 785"/>
              <a:gd name="T38" fmla="*/ 1360 w 1533"/>
              <a:gd name="T39" fmla="*/ 766 h 785"/>
              <a:gd name="T40" fmla="*/ 1357 w 1533"/>
              <a:gd name="T41" fmla="*/ 782 h 785"/>
              <a:gd name="T42" fmla="*/ 1309 w 1533"/>
              <a:gd name="T43" fmla="*/ 784 h 785"/>
              <a:gd name="T44" fmla="*/ 1233 w 1533"/>
              <a:gd name="T45" fmla="*/ 782 h 785"/>
              <a:gd name="T46" fmla="*/ 1184 w 1533"/>
              <a:gd name="T47" fmla="*/ 775 h 785"/>
              <a:gd name="T48" fmla="*/ 1148 w 1533"/>
              <a:gd name="T49" fmla="*/ 768 h 785"/>
              <a:gd name="T50" fmla="*/ 1122 w 1533"/>
              <a:gd name="T51" fmla="*/ 757 h 785"/>
              <a:gd name="T52" fmla="*/ 1095 w 1533"/>
              <a:gd name="T53" fmla="*/ 757 h 785"/>
              <a:gd name="T54" fmla="*/ 1051 w 1533"/>
              <a:gd name="T55" fmla="*/ 757 h 785"/>
              <a:gd name="T56" fmla="*/ 1002 w 1533"/>
              <a:gd name="T57" fmla="*/ 761 h 785"/>
              <a:gd name="T58" fmla="*/ 940 w 1533"/>
              <a:gd name="T59" fmla="*/ 766 h 785"/>
              <a:gd name="T60" fmla="*/ 882 w 1533"/>
              <a:gd name="T61" fmla="*/ 761 h 785"/>
              <a:gd name="T62" fmla="*/ 873 w 1533"/>
              <a:gd name="T63" fmla="*/ 722 h 785"/>
              <a:gd name="T64" fmla="*/ 852 w 1533"/>
              <a:gd name="T65" fmla="*/ 708 h 785"/>
              <a:gd name="T66" fmla="*/ 767 w 1533"/>
              <a:gd name="T67" fmla="*/ 694 h 785"/>
              <a:gd name="T68" fmla="*/ 658 w 1533"/>
              <a:gd name="T69" fmla="*/ 676 h 785"/>
              <a:gd name="T70" fmla="*/ 594 w 1533"/>
              <a:gd name="T71" fmla="*/ 667 h 785"/>
              <a:gd name="T72" fmla="*/ 497 w 1533"/>
              <a:gd name="T73" fmla="*/ 651 h 785"/>
              <a:gd name="T74" fmla="*/ 402 w 1533"/>
              <a:gd name="T75" fmla="*/ 637 h 785"/>
              <a:gd name="T76" fmla="*/ 305 w 1533"/>
              <a:gd name="T77" fmla="*/ 616 h 785"/>
              <a:gd name="T78" fmla="*/ 245 w 1533"/>
              <a:gd name="T79" fmla="*/ 602 h 785"/>
              <a:gd name="T80" fmla="*/ 164 w 1533"/>
              <a:gd name="T81" fmla="*/ 591 h 785"/>
              <a:gd name="T82" fmla="*/ 116 w 1533"/>
              <a:gd name="T83" fmla="*/ 584 h 785"/>
              <a:gd name="T84" fmla="*/ 54 w 1533"/>
              <a:gd name="T85" fmla="*/ 581 h 785"/>
              <a:gd name="T86" fmla="*/ 5 w 1533"/>
              <a:gd name="T87" fmla="*/ 575 h 785"/>
              <a:gd name="T88" fmla="*/ 12 w 1533"/>
              <a:gd name="T89" fmla="*/ 540 h 785"/>
              <a:gd name="T90" fmla="*/ 23 w 1533"/>
              <a:gd name="T91" fmla="*/ 510 h 785"/>
              <a:gd name="T92" fmla="*/ 19 w 1533"/>
              <a:gd name="T93" fmla="*/ 457 h 785"/>
              <a:gd name="T94" fmla="*/ 53 w 1533"/>
              <a:gd name="T95" fmla="*/ 429 h 785"/>
              <a:gd name="T96" fmla="*/ 61 w 1533"/>
              <a:gd name="T97" fmla="*/ 380 h 785"/>
              <a:gd name="T98" fmla="*/ 72 w 1533"/>
              <a:gd name="T99" fmla="*/ 343 h 785"/>
              <a:gd name="T100" fmla="*/ 81 w 1533"/>
              <a:gd name="T101" fmla="*/ 311 h 785"/>
              <a:gd name="T102" fmla="*/ 91 w 1533"/>
              <a:gd name="T103" fmla="*/ 284 h 785"/>
              <a:gd name="T104" fmla="*/ 125 w 1533"/>
              <a:gd name="T105" fmla="*/ 238 h 785"/>
              <a:gd name="T106" fmla="*/ 148 w 1533"/>
              <a:gd name="T107" fmla="*/ 203 h 785"/>
              <a:gd name="T108" fmla="*/ 167 w 1533"/>
              <a:gd name="T109" fmla="*/ 177 h 785"/>
              <a:gd name="T110" fmla="*/ 189 w 1533"/>
              <a:gd name="T111" fmla="*/ 147 h 785"/>
              <a:gd name="T112" fmla="*/ 206 w 1533"/>
              <a:gd name="T113" fmla="*/ 99 h 785"/>
              <a:gd name="T114" fmla="*/ 215 w 1533"/>
              <a:gd name="T115" fmla="*/ 78 h 785"/>
              <a:gd name="T116" fmla="*/ 227 w 1533"/>
              <a:gd name="T117" fmla="*/ 51 h 785"/>
              <a:gd name="T118" fmla="*/ 275 w 1533"/>
              <a:gd name="T119" fmla="*/ 13 h 785"/>
              <a:gd name="T120" fmla="*/ 316 w 1533"/>
              <a:gd name="T121" fmla="*/ 2 h 785"/>
              <a:gd name="T122" fmla="*/ 383 w 1533"/>
              <a:gd name="T123" fmla="*/ 37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3" h="785">
                <a:moveTo>
                  <a:pt x="430" y="57"/>
                </a:moveTo>
                <a:lnTo>
                  <a:pt x="436" y="57"/>
                </a:lnTo>
                <a:lnTo>
                  <a:pt x="444" y="57"/>
                </a:lnTo>
                <a:lnTo>
                  <a:pt x="448" y="57"/>
                </a:lnTo>
                <a:lnTo>
                  <a:pt x="453" y="55"/>
                </a:lnTo>
                <a:lnTo>
                  <a:pt x="467" y="53"/>
                </a:lnTo>
                <a:lnTo>
                  <a:pt x="476" y="51"/>
                </a:lnTo>
                <a:lnTo>
                  <a:pt x="483" y="50"/>
                </a:lnTo>
                <a:lnTo>
                  <a:pt x="485" y="50"/>
                </a:lnTo>
                <a:lnTo>
                  <a:pt x="490" y="50"/>
                </a:lnTo>
                <a:lnTo>
                  <a:pt x="497" y="50"/>
                </a:lnTo>
                <a:lnTo>
                  <a:pt x="504" y="50"/>
                </a:lnTo>
                <a:lnTo>
                  <a:pt x="511" y="50"/>
                </a:lnTo>
                <a:lnTo>
                  <a:pt x="518" y="51"/>
                </a:lnTo>
                <a:lnTo>
                  <a:pt x="529" y="55"/>
                </a:lnTo>
                <a:lnTo>
                  <a:pt x="541" y="60"/>
                </a:lnTo>
                <a:lnTo>
                  <a:pt x="550" y="62"/>
                </a:lnTo>
                <a:lnTo>
                  <a:pt x="563" y="67"/>
                </a:lnTo>
                <a:lnTo>
                  <a:pt x="580" y="73"/>
                </a:lnTo>
                <a:lnTo>
                  <a:pt x="600" y="80"/>
                </a:lnTo>
                <a:lnTo>
                  <a:pt x="608" y="81"/>
                </a:lnTo>
                <a:lnTo>
                  <a:pt x="617" y="85"/>
                </a:lnTo>
                <a:lnTo>
                  <a:pt x="633" y="92"/>
                </a:lnTo>
                <a:lnTo>
                  <a:pt x="640" y="95"/>
                </a:lnTo>
                <a:lnTo>
                  <a:pt x="646" y="99"/>
                </a:lnTo>
                <a:lnTo>
                  <a:pt x="651" y="101"/>
                </a:lnTo>
                <a:lnTo>
                  <a:pt x="656" y="106"/>
                </a:lnTo>
                <a:lnTo>
                  <a:pt x="660" y="110"/>
                </a:lnTo>
                <a:lnTo>
                  <a:pt x="661" y="113"/>
                </a:lnTo>
                <a:lnTo>
                  <a:pt x="668" y="118"/>
                </a:lnTo>
                <a:lnTo>
                  <a:pt x="676" y="124"/>
                </a:lnTo>
                <a:lnTo>
                  <a:pt x="690" y="136"/>
                </a:lnTo>
                <a:lnTo>
                  <a:pt x="693" y="138"/>
                </a:lnTo>
                <a:lnTo>
                  <a:pt x="695" y="140"/>
                </a:lnTo>
                <a:lnTo>
                  <a:pt x="697" y="140"/>
                </a:lnTo>
                <a:lnTo>
                  <a:pt x="700" y="141"/>
                </a:lnTo>
                <a:lnTo>
                  <a:pt x="707" y="147"/>
                </a:lnTo>
                <a:lnTo>
                  <a:pt x="718" y="150"/>
                </a:lnTo>
                <a:lnTo>
                  <a:pt x="720" y="150"/>
                </a:lnTo>
                <a:lnTo>
                  <a:pt x="723" y="150"/>
                </a:lnTo>
                <a:lnTo>
                  <a:pt x="727" y="150"/>
                </a:lnTo>
                <a:lnTo>
                  <a:pt x="728" y="150"/>
                </a:lnTo>
                <a:lnTo>
                  <a:pt x="732" y="152"/>
                </a:lnTo>
                <a:lnTo>
                  <a:pt x="737" y="152"/>
                </a:lnTo>
                <a:lnTo>
                  <a:pt x="741" y="152"/>
                </a:lnTo>
                <a:lnTo>
                  <a:pt x="743" y="152"/>
                </a:lnTo>
                <a:lnTo>
                  <a:pt x="748" y="152"/>
                </a:lnTo>
                <a:lnTo>
                  <a:pt x="751" y="154"/>
                </a:lnTo>
                <a:lnTo>
                  <a:pt x="753" y="154"/>
                </a:lnTo>
                <a:lnTo>
                  <a:pt x="760" y="154"/>
                </a:lnTo>
                <a:lnTo>
                  <a:pt x="773" y="154"/>
                </a:lnTo>
                <a:lnTo>
                  <a:pt x="773" y="152"/>
                </a:lnTo>
                <a:lnTo>
                  <a:pt x="785" y="152"/>
                </a:lnTo>
                <a:lnTo>
                  <a:pt x="796" y="154"/>
                </a:lnTo>
                <a:lnTo>
                  <a:pt x="817" y="154"/>
                </a:lnTo>
                <a:lnTo>
                  <a:pt x="831" y="155"/>
                </a:lnTo>
                <a:lnTo>
                  <a:pt x="838" y="157"/>
                </a:lnTo>
                <a:lnTo>
                  <a:pt x="847" y="157"/>
                </a:lnTo>
                <a:lnTo>
                  <a:pt x="861" y="161"/>
                </a:lnTo>
                <a:lnTo>
                  <a:pt x="871" y="163"/>
                </a:lnTo>
                <a:lnTo>
                  <a:pt x="884" y="166"/>
                </a:lnTo>
                <a:lnTo>
                  <a:pt x="894" y="168"/>
                </a:lnTo>
                <a:lnTo>
                  <a:pt x="905" y="171"/>
                </a:lnTo>
                <a:lnTo>
                  <a:pt x="919" y="178"/>
                </a:lnTo>
                <a:lnTo>
                  <a:pt x="938" y="185"/>
                </a:lnTo>
                <a:lnTo>
                  <a:pt x="949" y="191"/>
                </a:lnTo>
                <a:lnTo>
                  <a:pt x="960" y="196"/>
                </a:lnTo>
                <a:lnTo>
                  <a:pt x="968" y="200"/>
                </a:lnTo>
                <a:lnTo>
                  <a:pt x="979" y="205"/>
                </a:lnTo>
                <a:lnTo>
                  <a:pt x="998" y="212"/>
                </a:lnTo>
                <a:lnTo>
                  <a:pt x="1013" y="217"/>
                </a:lnTo>
                <a:lnTo>
                  <a:pt x="1032" y="226"/>
                </a:lnTo>
                <a:lnTo>
                  <a:pt x="1043" y="230"/>
                </a:lnTo>
                <a:lnTo>
                  <a:pt x="1058" y="238"/>
                </a:lnTo>
                <a:lnTo>
                  <a:pt x="1067" y="244"/>
                </a:lnTo>
                <a:lnTo>
                  <a:pt x="1076" y="249"/>
                </a:lnTo>
                <a:lnTo>
                  <a:pt x="1088" y="256"/>
                </a:lnTo>
                <a:lnTo>
                  <a:pt x="1097" y="265"/>
                </a:lnTo>
                <a:lnTo>
                  <a:pt x="1104" y="268"/>
                </a:lnTo>
                <a:lnTo>
                  <a:pt x="1115" y="279"/>
                </a:lnTo>
                <a:lnTo>
                  <a:pt x="1122" y="283"/>
                </a:lnTo>
                <a:lnTo>
                  <a:pt x="1133" y="293"/>
                </a:lnTo>
                <a:lnTo>
                  <a:pt x="1140" y="297"/>
                </a:lnTo>
                <a:lnTo>
                  <a:pt x="1148" y="302"/>
                </a:lnTo>
                <a:lnTo>
                  <a:pt x="1154" y="305"/>
                </a:lnTo>
                <a:lnTo>
                  <a:pt x="1159" y="311"/>
                </a:lnTo>
                <a:lnTo>
                  <a:pt x="1166" y="318"/>
                </a:lnTo>
                <a:lnTo>
                  <a:pt x="1173" y="325"/>
                </a:lnTo>
                <a:lnTo>
                  <a:pt x="1178" y="330"/>
                </a:lnTo>
                <a:lnTo>
                  <a:pt x="1184" y="335"/>
                </a:lnTo>
                <a:lnTo>
                  <a:pt x="1187" y="337"/>
                </a:lnTo>
                <a:lnTo>
                  <a:pt x="1196" y="344"/>
                </a:lnTo>
                <a:lnTo>
                  <a:pt x="1205" y="353"/>
                </a:lnTo>
                <a:lnTo>
                  <a:pt x="1212" y="360"/>
                </a:lnTo>
                <a:lnTo>
                  <a:pt x="1221" y="369"/>
                </a:lnTo>
                <a:lnTo>
                  <a:pt x="1226" y="376"/>
                </a:lnTo>
                <a:lnTo>
                  <a:pt x="1230" y="378"/>
                </a:lnTo>
                <a:lnTo>
                  <a:pt x="1233" y="383"/>
                </a:lnTo>
                <a:lnTo>
                  <a:pt x="1237" y="388"/>
                </a:lnTo>
                <a:lnTo>
                  <a:pt x="1238" y="394"/>
                </a:lnTo>
                <a:lnTo>
                  <a:pt x="1242" y="399"/>
                </a:lnTo>
                <a:lnTo>
                  <a:pt x="1245" y="406"/>
                </a:lnTo>
                <a:lnTo>
                  <a:pt x="1249" y="415"/>
                </a:lnTo>
                <a:lnTo>
                  <a:pt x="1253" y="424"/>
                </a:lnTo>
                <a:lnTo>
                  <a:pt x="1256" y="429"/>
                </a:lnTo>
                <a:lnTo>
                  <a:pt x="1260" y="436"/>
                </a:lnTo>
                <a:lnTo>
                  <a:pt x="1265" y="441"/>
                </a:lnTo>
                <a:lnTo>
                  <a:pt x="1268" y="445"/>
                </a:lnTo>
                <a:lnTo>
                  <a:pt x="1274" y="448"/>
                </a:lnTo>
                <a:lnTo>
                  <a:pt x="1279" y="452"/>
                </a:lnTo>
                <a:lnTo>
                  <a:pt x="1283" y="454"/>
                </a:lnTo>
                <a:lnTo>
                  <a:pt x="1290" y="459"/>
                </a:lnTo>
                <a:lnTo>
                  <a:pt x="1293" y="461"/>
                </a:lnTo>
                <a:lnTo>
                  <a:pt x="1304" y="464"/>
                </a:lnTo>
                <a:lnTo>
                  <a:pt x="1313" y="470"/>
                </a:lnTo>
                <a:lnTo>
                  <a:pt x="1328" y="478"/>
                </a:lnTo>
                <a:lnTo>
                  <a:pt x="1335" y="484"/>
                </a:lnTo>
                <a:lnTo>
                  <a:pt x="1346" y="489"/>
                </a:lnTo>
                <a:lnTo>
                  <a:pt x="1351" y="491"/>
                </a:lnTo>
                <a:lnTo>
                  <a:pt x="1357" y="493"/>
                </a:lnTo>
                <a:lnTo>
                  <a:pt x="1362" y="493"/>
                </a:lnTo>
                <a:lnTo>
                  <a:pt x="1367" y="494"/>
                </a:lnTo>
                <a:lnTo>
                  <a:pt x="1374" y="494"/>
                </a:lnTo>
                <a:lnTo>
                  <a:pt x="1378" y="494"/>
                </a:lnTo>
                <a:lnTo>
                  <a:pt x="1383" y="493"/>
                </a:lnTo>
                <a:lnTo>
                  <a:pt x="1395" y="493"/>
                </a:lnTo>
                <a:lnTo>
                  <a:pt x="1401" y="493"/>
                </a:lnTo>
                <a:lnTo>
                  <a:pt x="1402" y="493"/>
                </a:lnTo>
                <a:lnTo>
                  <a:pt x="1410" y="494"/>
                </a:lnTo>
                <a:lnTo>
                  <a:pt x="1413" y="494"/>
                </a:lnTo>
                <a:lnTo>
                  <a:pt x="1415" y="494"/>
                </a:lnTo>
                <a:lnTo>
                  <a:pt x="1420" y="498"/>
                </a:lnTo>
                <a:lnTo>
                  <a:pt x="1424" y="500"/>
                </a:lnTo>
                <a:lnTo>
                  <a:pt x="1429" y="503"/>
                </a:lnTo>
                <a:lnTo>
                  <a:pt x="1434" y="505"/>
                </a:lnTo>
                <a:lnTo>
                  <a:pt x="1441" y="507"/>
                </a:lnTo>
                <a:lnTo>
                  <a:pt x="1448" y="510"/>
                </a:lnTo>
                <a:lnTo>
                  <a:pt x="1455" y="514"/>
                </a:lnTo>
                <a:lnTo>
                  <a:pt x="1459" y="515"/>
                </a:lnTo>
                <a:lnTo>
                  <a:pt x="1464" y="519"/>
                </a:lnTo>
                <a:lnTo>
                  <a:pt x="1471" y="523"/>
                </a:lnTo>
                <a:lnTo>
                  <a:pt x="1480" y="524"/>
                </a:lnTo>
                <a:lnTo>
                  <a:pt x="1489" y="528"/>
                </a:lnTo>
                <a:lnTo>
                  <a:pt x="1498" y="530"/>
                </a:lnTo>
                <a:lnTo>
                  <a:pt x="1507" y="533"/>
                </a:lnTo>
                <a:lnTo>
                  <a:pt x="1514" y="537"/>
                </a:lnTo>
                <a:lnTo>
                  <a:pt x="1521" y="538"/>
                </a:lnTo>
                <a:lnTo>
                  <a:pt x="1530" y="542"/>
                </a:lnTo>
                <a:lnTo>
                  <a:pt x="1533" y="544"/>
                </a:lnTo>
                <a:lnTo>
                  <a:pt x="1531" y="547"/>
                </a:lnTo>
                <a:lnTo>
                  <a:pt x="1531" y="549"/>
                </a:lnTo>
                <a:lnTo>
                  <a:pt x="1530" y="554"/>
                </a:lnTo>
                <a:lnTo>
                  <a:pt x="1528" y="563"/>
                </a:lnTo>
                <a:lnTo>
                  <a:pt x="1526" y="572"/>
                </a:lnTo>
                <a:lnTo>
                  <a:pt x="1524" y="574"/>
                </a:lnTo>
                <a:lnTo>
                  <a:pt x="1524" y="577"/>
                </a:lnTo>
                <a:lnTo>
                  <a:pt x="1522" y="583"/>
                </a:lnTo>
                <a:lnTo>
                  <a:pt x="1521" y="586"/>
                </a:lnTo>
                <a:lnTo>
                  <a:pt x="1519" y="590"/>
                </a:lnTo>
                <a:lnTo>
                  <a:pt x="1515" y="593"/>
                </a:lnTo>
                <a:lnTo>
                  <a:pt x="1514" y="598"/>
                </a:lnTo>
                <a:lnTo>
                  <a:pt x="1507" y="607"/>
                </a:lnTo>
                <a:lnTo>
                  <a:pt x="1498" y="627"/>
                </a:lnTo>
                <a:lnTo>
                  <a:pt x="1494" y="630"/>
                </a:lnTo>
                <a:lnTo>
                  <a:pt x="1491" y="635"/>
                </a:lnTo>
                <a:lnTo>
                  <a:pt x="1491" y="637"/>
                </a:lnTo>
                <a:lnTo>
                  <a:pt x="1485" y="641"/>
                </a:lnTo>
                <a:lnTo>
                  <a:pt x="1480" y="646"/>
                </a:lnTo>
                <a:lnTo>
                  <a:pt x="1475" y="651"/>
                </a:lnTo>
                <a:lnTo>
                  <a:pt x="1470" y="657"/>
                </a:lnTo>
                <a:lnTo>
                  <a:pt x="1462" y="664"/>
                </a:lnTo>
                <a:lnTo>
                  <a:pt x="1461" y="665"/>
                </a:lnTo>
                <a:lnTo>
                  <a:pt x="1457" y="669"/>
                </a:lnTo>
                <a:lnTo>
                  <a:pt x="1452" y="673"/>
                </a:lnTo>
                <a:lnTo>
                  <a:pt x="1447" y="674"/>
                </a:lnTo>
                <a:lnTo>
                  <a:pt x="1441" y="678"/>
                </a:lnTo>
                <a:lnTo>
                  <a:pt x="1438" y="680"/>
                </a:lnTo>
                <a:lnTo>
                  <a:pt x="1434" y="683"/>
                </a:lnTo>
                <a:lnTo>
                  <a:pt x="1429" y="688"/>
                </a:lnTo>
                <a:lnTo>
                  <a:pt x="1418" y="701"/>
                </a:lnTo>
                <a:lnTo>
                  <a:pt x="1418" y="703"/>
                </a:lnTo>
                <a:lnTo>
                  <a:pt x="1410" y="710"/>
                </a:lnTo>
                <a:lnTo>
                  <a:pt x="1402" y="717"/>
                </a:lnTo>
                <a:lnTo>
                  <a:pt x="1401" y="718"/>
                </a:lnTo>
                <a:lnTo>
                  <a:pt x="1399" y="722"/>
                </a:lnTo>
                <a:lnTo>
                  <a:pt x="1397" y="724"/>
                </a:lnTo>
                <a:lnTo>
                  <a:pt x="1390" y="729"/>
                </a:lnTo>
                <a:lnTo>
                  <a:pt x="1387" y="733"/>
                </a:lnTo>
                <a:lnTo>
                  <a:pt x="1380" y="738"/>
                </a:lnTo>
                <a:lnTo>
                  <a:pt x="1378" y="740"/>
                </a:lnTo>
                <a:lnTo>
                  <a:pt x="1374" y="745"/>
                </a:lnTo>
                <a:lnTo>
                  <a:pt x="1367" y="748"/>
                </a:lnTo>
                <a:lnTo>
                  <a:pt x="1365" y="752"/>
                </a:lnTo>
                <a:lnTo>
                  <a:pt x="1364" y="752"/>
                </a:lnTo>
                <a:lnTo>
                  <a:pt x="1362" y="754"/>
                </a:lnTo>
                <a:lnTo>
                  <a:pt x="1362" y="757"/>
                </a:lnTo>
                <a:lnTo>
                  <a:pt x="1365" y="757"/>
                </a:lnTo>
                <a:lnTo>
                  <a:pt x="1362" y="761"/>
                </a:lnTo>
                <a:lnTo>
                  <a:pt x="1362" y="763"/>
                </a:lnTo>
                <a:lnTo>
                  <a:pt x="1360" y="766"/>
                </a:lnTo>
                <a:lnTo>
                  <a:pt x="1358" y="768"/>
                </a:lnTo>
                <a:lnTo>
                  <a:pt x="1357" y="770"/>
                </a:lnTo>
                <a:lnTo>
                  <a:pt x="1357" y="771"/>
                </a:lnTo>
                <a:lnTo>
                  <a:pt x="1357" y="773"/>
                </a:lnTo>
                <a:lnTo>
                  <a:pt x="1355" y="773"/>
                </a:lnTo>
                <a:lnTo>
                  <a:pt x="1355" y="775"/>
                </a:lnTo>
                <a:lnTo>
                  <a:pt x="1355" y="777"/>
                </a:lnTo>
                <a:lnTo>
                  <a:pt x="1355" y="778"/>
                </a:lnTo>
                <a:lnTo>
                  <a:pt x="1355" y="780"/>
                </a:lnTo>
                <a:lnTo>
                  <a:pt x="1357" y="782"/>
                </a:lnTo>
                <a:lnTo>
                  <a:pt x="1358" y="784"/>
                </a:lnTo>
                <a:lnTo>
                  <a:pt x="1360" y="785"/>
                </a:lnTo>
                <a:lnTo>
                  <a:pt x="1344" y="784"/>
                </a:lnTo>
                <a:lnTo>
                  <a:pt x="1339" y="784"/>
                </a:lnTo>
                <a:lnTo>
                  <a:pt x="1334" y="784"/>
                </a:lnTo>
                <a:lnTo>
                  <a:pt x="1327" y="784"/>
                </a:lnTo>
                <a:lnTo>
                  <a:pt x="1325" y="784"/>
                </a:lnTo>
                <a:lnTo>
                  <a:pt x="1321" y="784"/>
                </a:lnTo>
                <a:lnTo>
                  <a:pt x="1314" y="784"/>
                </a:lnTo>
                <a:lnTo>
                  <a:pt x="1309" y="784"/>
                </a:lnTo>
                <a:lnTo>
                  <a:pt x="1302" y="784"/>
                </a:lnTo>
                <a:lnTo>
                  <a:pt x="1298" y="784"/>
                </a:lnTo>
                <a:lnTo>
                  <a:pt x="1295" y="784"/>
                </a:lnTo>
                <a:lnTo>
                  <a:pt x="1293" y="784"/>
                </a:lnTo>
                <a:lnTo>
                  <a:pt x="1290" y="784"/>
                </a:lnTo>
                <a:lnTo>
                  <a:pt x="1286" y="784"/>
                </a:lnTo>
                <a:lnTo>
                  <a:pt x="1274" y="784"/>
                </a:lnTo>
                <a:lnTo>
                  <a:pt x="1251" y="782"/>
                </a:lnTo>
                <a:lnTo>
                  <a:pt x="1240" y="782"/>
                </a:lnTo>
                <a:lnTo>
                  <a:pt x="1233" y="782"/>
                </a:lnTo>
                <a:lnTo>
                  <a:pt x="1228" y="782"/>
                </a:lnTo>
                <a:lnTo>
                  <a:pt x="1223" y="780"/>
                </a:lnTo>
                <a:lnTo>
                  <a:pt x="1221" y="780"/>
                </a:lnTo>
                <a:lnTo>
                  <a:pt x="1215" y="780"/>
                </a:lnTo>
                <a:lnTo>
                  <a:pt x="1210" y="780"/>
                </a:lnTo>
                <a:lnTo>
                  <a:pt x="1208" y="778"/>
                </a:lnTo>
                <a:lnTo>
                  <a:pt x="1205" y="778"/>
                </a:lnTo>
                <a:lnTo>
                  <a:pt x="1196" y="778"/>
                </a:lnTo>
                <a:lnTo>
                  <a:pt x="1193" y="777"/>
                </a:lnTo>
                <a:lnTo>
                  <a:pt x="1184" y="775"/>
                </a:lnTo>
                <a:lnTo>
                  <a:pt x="1182" y="775"/>
                </a:lnTo>
                <a:lnTo>
                  <a:pt x="1180" y="775"/>
                </a:lnTo>
                <a:lnTo>
                  <a:pt x="1173" y="773"/>
                </a:lnTo>
                <a:lnTo>
                  <a:pt x="1166" y="773"/>
                </a:lnTo>
                <a:lnTo>
                  <a:pt x="1163" y="771"/>
                </a:lnTo>
                <a:lnTo>
                  <a:pt x="1161" y="771"/>
                </a:lnTo>
                <a:lnTo>
                  <a:pt x="1155" y="770"/>
                </a:lnTo>
                <a:lnTo>
                  <a:pt x="1154" y="770"/>
                </a:lnTo>
                <a:lnTo>
                  <a:pt x="1152" y="768"/>
                </a:lnTo>
                <a:lnTo>
                  <a:pt x="1148" y="768"/>
                </a:lnTo>
                <a:lnTo>
                  <a:pt x="1145" y="766"/>
                </a:lnTo>
                <a:lnTo>
                  <a:pt x="1140" y="764"/>
                </a:lnTo>
                <a:lnTo>
                  <a:pt x="1136" y="763"/>
                </a:lnTo>
                <a:lnTo>
                  <a:pt x="1131" y="761"/>
                </a:lnTo>
                <a:lnTo>
                  <a:pt x="1129" y="761"/>
                </a:lnTo>
                <a:lnTo>
                  <a:pt x="1127" y="759"/>
                </a:lnTo>
                <a:lnTo>
                  <a:pt x="1125" y="759"/>
                </a:lnTo>
                <a:lnTo>
                  <a:pt x="1124" y="759"/>
                </a:lnTo>
                <a:lnTo>
                  <a:pt x="1124" y="757"/>
                </a:lnTo>
                <a:lnTo>
                  <a:pt x="1122" y="757"/>
                </a:lnTo>
                <a:lnTo>
                  <a:pt x="1120" y="757"/>
                </a:lnTo>
                <a:lnTo>
                  <a:pt x="1117" y="757"/>
                </a:lnTo>
                <a:lnTo>
                  <a:pt x="1115" y="757"/>
                </a:lnTo>
                <a:lnTo>
                  <a:pt x="1113" y="757"/>
                </a:lnTo>
                <a:lnTo>
                  <a:pt x="1111" y="757"/>
                </a:lnTo>
                <a:lnTo>
                  <a:pt x="1110" y="757"/>
                </a:lnTo>
                <a:lnTo>
                  <a:pt x="1108" y="757"/>
                </a:lnTo>
                <a:lnTo>
                  <a:pt x="1106" y="757"/>
                </a:lnTo>
                <a:lnTo>
                  <a:pt x="1103" y="757"/>
                </a:lnTo>
                <a:lnTo>
                  <a:pt x="1095" y="757"/>
                </a:lnTo>
                <a:lnTo>
                  <a:pt x="1090" y="757"/>
                </a:lnTo>
                <a:lnTo>
                  <a:pt x="1081" y="757"/>
                </a:lnTo>
                <a:lnTo>
                  <a:pt x="1081" y="757"/>
                </a:lnTo>
                <a:lnTo>
                  <a:pt x="1078" y="757"/>
                </a:lnTo>
                <a:lnTo>
                  <a:pt x="1074" y="755"/>
                </a:lnTo>
                <a:lnTo>
                  <a:pt x="1073" y="755"/>
                </a:lnTo>
                <a:lnTo>
                  <a:pt x="1067" y="757"/>
                </a:lnTo>
                <a:lnTo>
                  <a:pt x="1065" y="757"/>
                </a:lnTo>
                <a:lnTo>
                  <a:pt x="1057" y="757"/>
                </a:lnTo>
                <a:lnTo>
                  <a:pt x="1051" y="757"/>
                </a:lnTo>
                <a:lnTo>
                  <a:pt x="1050" y="757"/>
                </a:lnTo>
                <a:lnTo>
                  <a:pt x="1048" y="757"/>
                </a:lnTo>
                <a:lnTo>
                  <a:pt x="1041" y="757"/>
                </a:lnTo>
                <a:lnTo>
                  <a:pt x="1039" y="757"/>
                </a:lnTo>
                <a:lnTo>
                  <a:pt x="1032" y="757"/>
                </a:lnTo>
                <a:lnTo>
                  <a:pt x="1025" y="759"/>
                </a:lnTo>
                <a:lnTo>
                  <a:pt x="1020" y="759"/>
                </a:lnTo>
                <a:lnTo>
                  <a:pt x="1011" y="761"/>
                </a:lnTo>
                <a:lnTo>
                  <a:pt x="1005" y="761"/>
                </a:lnTo>
                <a:lnTo>
                  <a:pt x="1002" y="761"/>
                </a:lnTo>
                <a:lnTo>
                  <a:pt x="997" y="761"/>
                </a:lnTo>
                <a:lnTo>
                  <a:pt x="995" y="761"/>
                </a:lnTo>
                <a:lnTo>
                  <a:pt x="986" y="763"/>
                </a:lnTo>
                <a:lnTo>
                  <a:pt x="984" y="763"/>
                </a:lnTo>
                <a:lnTo>
                  <a:pt x="979" y="763"/>
                </a:lnTo>
                <a:lnTo>
                  <a:pt x="974" y="764"/>
                </a:lnTo>
                <a:lnTo>
                  <a:pt x="972" y="764"/>
                </a:lnTo>
                <a:lnTo>
                  <a:pt x="956" y="764"/>
                </a:lnTo>
                <a:lnTo>
                  <a:pt x="951" y="766"/>
                </a:lnTo>
                <a:lnTo>
                  <a:pt x="940" y="766"/>
                </a:lnTo>
                <a:lnTo>
                  <a:pt x="928" y="768"/>
                </a:lnTo>
                <a:lnTo>
                  <a:pt x="924" y="768"/>
                </a:lnTo>
                <a:lnTo>
                  <a:pt x="917" y="770"/>
                </a:lnTo>
                <a:lnTo>
                  <a:pt x="910" y="770"/>
                </a:lnTo>
                <a:lnTo>
                  <a:pt x="900" y="770"/>
                </a:lnTo>
                <a:lnTo>
                  <a:pt x="893" y="771"/>
                </a:lnTo>
                <a:lnTo>
                  <a:pt x="887" y="771"/>
                </a:lnTo>
                <a:lnTo>
                  <a:pt x="885" y="771"/>
                </a:lnTo>
                <a:lnTo>
                  <a:pt x="882" y="771"/>
                </a:lnTo>
                <a:lnTo>
                  <a:pt x="882" y="761"/>
                </a:lnTo>
                <a:lnTo>
                  <a:pt x="880" y="757"/>
                </a:lnTo>
                <a:lnTo>
                  <a:pt x="880" y="750"/>
                </a:lnTo>
                <a:lnTo>
                  <a:pt x="878" y="738"/>
                </a:lnTo>
                <a:lnTo>
                  <a:pt x="878" y="736"/>
                </a:lnTo>
                <a:lnTo>
                  <a:pt x="878" y="733"/>
                </a:lnTo>
                <a:lnTo>
                  <a:pt x="878" y="731"/>
                </a:lnTo>
                <a:lnTo>
                  <a:pt x="877" y="727"/>
                </a:lnTo>
                <a:lnTo>
                  <a:pt x="875" y="725"/>
                </a:lnTo>
                <a:lnTo>
                  <a:pt x="873" y="724"/>
                </a:lnTo>
                <a:lnTo>
                  <a:pt x="873" y="722"/>
                </a:lnTo>
                <a:lnTo>
                  <a:pt x="871" y="718"/>
                </a:lnTo>
                <a:lnTo>
                  <a:pt x="870" y="717"/>
                </a:lnTo>
                <a:lnTo>
                  <a:pt x="870" y="717"/>
                </a:lnTo>
                <a:lnTo>
                  <a:pt x="866" y="715"/>
                </a:lnTo>
                <a:lnTo>
                  <a:pt x="864" y="713"/>
                </a:lnTo>
                <a:lnTo>
                  <a:pt x="859" y="711"/>
                </a:lnTo>
                <a:lnTo>
                  <a:pt x="857" y="710"/>
                </a:lnTo>
                <a:lnTo>
                  <a:pt x="855" y="710"/>
                </a:lnTo>
                <a:lnTo>
                  <a:pt x="854" y="708"/>
                </a:lnTo>
                <a:lnTo>
                  <a:pt x="852" y="708"/>
                </a:lnTo>
                <a:lnTo>
                  <a:pt x="850" y="708"/>
                </a:lnTo>
                <a:lnTo>
                  <a:pt x="848" y="708"/>
                </a:lnTo>
                <a:lnTo>
                  <a:pt x="843" y="706"/>
                </a:lnTo>
                <a:lnTo>
                  <a:pt x="841" y="706"/>
                </a:lnTo>
                <a:lnTo>
                  <a:pt x="829" y="704"/>
                </a:lnTo>
                <a:lnTo>
                  <a:pt x="818" y="703"/>
                </a:lnTo>
                <a:lnTo>
                  <a:pt x="817" y="703"/>
                </a:lnTo>
                <a:lnTo>
                  <a:pt x="797" y="699"/>
                </a:lnTo>
                <a:lnTo>
                  <a:pt x="783" y="695"/>
                </a:lnTo>
                <a:lnTo>
                  <a:pt x="767" y="694"/>
                </a:lnTo>
                <a:lnTo>
                  <a:pt x="766" y="694"/>
                </a:lnTo>
                <a:lnTo>
                  <a:pt x="755" y="692"/>
                </a:lnTo>
                <a:lnTo>
                  <a:pt x="743" y="690"/>
                </a:lnTo>
                <a:lnTo>
                  <a:pt x="734" y="688"/>
                </a:lnTo>
                <a:lnTo>
                  <a:pt x="723" y="687"/>
                </a:lnTo>
                <a:lnTo>
                  <a:pt x="711" y="685"/>
                </a:lnTo>
                <a:lnTo>
                  <a:pt x="700" y="683"/>
                </a:lnTo>
                <a:lnTo>
                  <a:pt x="681" y="680"/>
                </a:lnTo>
                <a:lnTo>
                  <a:pt x="668" y="678"/>
                </a:lnTo>
                <a:lnTo>
                  <a:pt x="658" y="676"/>
                </a:lnTo>
                <a:lnTo>
                  <a:pt x="646" y="674"/>
                </a:lnTo>
                <a:lnTo>
                  <a:pt x="633" y="673"/>
                </a:lnTo>
                <a:lnTo>
                  <a:pt x="628" y="673"/>
                </a:lnTo>
                <a:lnTo>
                  <a:pt x="626" y="673"/>
                </a:lnTo>
                <a:lnTo>
                  <a:pt x="617" y="671"/>
                </a:lnTo>
                <a:lnTo>
                  <a:pt x="616" y="671"/>
                </a:lnTo>
                <a:lnTo>
                  <a:pt x="607" y="669"/>
                </a:lnTo>
                <a:lnTo>
                  <a:pt x="605" y="669"/>
                </a:lnTo>
                <a:lnTo>
                  <a:pt x="596" y="667"/>
                </a:lnTo>
                <a:lnTo>
                  <a:pt x="594" y="667"/>
                </a:lnTo>
                <a:lnTo>
                  <a:pt x="591" y="667"/>
                </a:lnTo>
                <a:lnTo>
                  <a:pt x="582" y="665"/>
                </a:lnTo>
                <a:lnTo>
                  <a:pt x="571" y="664"/>
                </a:lnTo>
                <a:lnTo>
                  <a:pt x="557" y="662"/>
                </a:lnTo>
                <a:lnTo>
                  <a:pt x="550" y="660"/>
                </a:lnTo>
                <a:lnTo>
                  <a:pt x="543" y="660"/>
                </a:lnTo>
                <a:lnTo>
                  <a:pt x="531" y="657"/>
                </a:lnTo>
                <a:lnTo>
                  <a:pt x="520" y="655"/>
                </a:lnTo>
                <a:lnTo>
                  <a:pt x="508" y="653"/>
                </a:lnTo>
                <a:lnTo>
                  <a:pt x="497" y="651"/>
                </a:lnTo>
                <a:lnTo>
                  <a:pt x="487" y="650"/>
                </a:lnTo>
                <a:lnTo>
                  <a:pt x="474" y="648"/>
                </a:lnTo>
                <a:lnTo>
                  <a:pt x="462" y="646"/>
                </a:lnTo>
                <a:lnTo>
                  <a:pt x="455" y="644"/>
                </a:lnTo>
                <a:lnTo>
                  <a:pt x="451" y="644"/>
                </a:lnTo>
                <a:lnTo>
                  <a:pt x="441" y="643"/>
                </a:lnTo>
                <a:lnTo>
                  <a:pt x="428" y="641"/>
                </a:lnTo>
                <a:lnTo>
                  <a:pt x="418" y="639"/>
                </a:lnTo>
                <a:lnTo>
                  <a:pt x="406" y="637"/>
                </a:lnTo>
                <a:lnTo>
                  <a:pt x="402" y="637"/>
                </a:lnTo>
                <a:lnTo>
                  <a:pt x="388" y="632"/>
                </a:lnTo>
                <a:lnTo>
                  <a:pt x="368" y="630"/>
                </a:lnTo>
                <a:lnTo>
                  <a:pt x="363" y="630"/>
                </a:lnTo>
                <a:lnTo>
                  <a:pt x="360" y="628"/>
                </a:lnTo>
                <a:lnTo>
                  <a:pt x="353" y="627"/>
                </a:lnTo>
                <a:lnTo>
                  <a:pt x="342" y="625"/>
                </a:lnTo>
                <a:lnTo>
                  <a:pt x="335" y="623"/>
                </a:lnTo>
                <a:lnTo>
                  <a:pt x="333" y="623"/>
                </a:lnTo>
                <a:lnTo>
                  <a:pt x="319" y="620"/>
                </a:lnTo>
                <a:lnTo>
                  <a:pt x="305" y="616"/>
                </a:lnTo>
                <a:lnTo>
                  <a:pt x="303" y="616"/>
                </a:lnTo>
                <a:lnTo>
                  <a:pt x="296" y="614"/>
                </a:lnTo>
                <a:lnTo>
                  <a:pt x="291" y="613"/>
                </a:lnTo>
                <a:lnTo>
                  <a:pt x="282" y="611"/>
                </a:lnTo>
                <a:lnTo>
                  <a:pt x="278" y="611"/>
                </a:lnTo>
                <a:lnTo>
                  <a:pt x="271" y="609"/>
                </a:lnTo>
                <a:lnTo>
                  <a:pt x="257" y="605"/>
                </a:lnTo>
                <a:lnTo>
                  <a:pt x="256" y="605"/>
                </a:lnTo>
                <a:lnTo>
                  <a:pt x="250" y="604"/>
                </a:lnTo>
                <a:lnTo>
                  <a:pt x="245" y="602"/>
                </a:lnTo>
                <a:lnTo>
                  <a:pt x="229" y="598"/>
                </a:lnTo>
                <a:lnTo>
                  <a:pt x="224" y="598"/>
                </a:lnTo>
                <a:lnTo>
                  <a:pt x="211" y="597"/>
                </a:lnTo>
                <a:lnTo>
                  <a:pt x="190" y="591"/>
                </a:lnTo>
                <a:lnTo>
                  <a:pt x="189" y="591"/>
                </a:lnTo>
                <a:lnTo>
                  <a:pt x="180" y="591"/>
                </a:lnTo>
                <a:lnTo>
                  <a:pt x="173" y="591"/>
                </a:lnTo>
                <a:lnTo>
                  <a:pt x="171" y="591"/>
                </a:lnTo>
                <a:lnTo>
                  <a:pt x="167" y="591"/>
                </a:lnTo>
                <a:lnTo>
                  <a:pt x="164" y="591"/>
                </a:lnTo>
                <a:lnTo>
                  <a:pt x="160" y="590"/>
                </a:lnTo>
                <a:lnTo>
                  <a:pt x="159" y="590"/>
                </a:lnTo>
                <a:lnTo>
                  <a:pt x="153" y="590"/>
                </a:lnTo>
                <a:lnTo>
                  <a:pt x="150" y="588"/>
                </a:lnTo>
                <a:lnTo>
                  <a:pt x="148" y="588"/>
                </a:lnTo>
                <a:lnTo>
                  <a:pt x="141" y="584"/>
                </a:lnTo>
                <a:lnTo>
                  <a:pt x="136" y="584"/>
                </a:lnTo>
                <a:lnTo>
                  <a:pt x="130" y="583"/>
                </a:lnTo>
                <a:lnTo>
                  <a:pt x="123" y="583"/>
                </a:lnTo>
                <a:lnTo>
                  <a:pt x="116" y="584"/>
                </a:lnTo>
                <a:lnTo>
                  <a:pt x="109" y="584"/>
                </a:lnTo>
                <a:lnTo>
                  <a:pt x="106" y="586"/>
                </a:lnTo>
                <a:lnTo>
                  <a:pt x="102" y="586"/>
                </a:lnTo>
                <a:lnTo>
                  <a:pt x="97" y="584"/>
                </a:lnTo>
                <a:lnTo>
                  <a:pt x="95" y="584"/>
                </a:lnTo>
                <a:lnTo>
                  <a:pt x="93" y="584"/>
                </a:lnTo>
                <a:lnTo>
                  <a:pt x="84" y="584"/>
                </a:lnTo>
                <a:lnTo>
                  <a:pt x="70" y="583"/>
                </a:lnTo>
                <a:lnTo>
                  <a:pt x="58" y="581"/>
                </a:lnTo>
                <a:lnTo>
                  <a:pt x="54" y="581"/>
                </a:lnTo>
                <a:lnTo>
                  <a:pt x="49" y="579"/>
                </a:lnTo>
                <a:lnTo>
                  <a:pt x="44" y="579"/>
                </a:lnTo>
                <a:lnTo>
                  <a:pt x="33" y="577"/>
                </a:lnTo>
                <a:lnTo>
                  <a:pt x="31" y="577"/>
                </a:lnTo>
                <a:lnTo>
                  <a:pt x="21" y="575"/>
                </a:lnTo>
                <a:lnTo>
                  <a:pt x="21" y="575"/>
                </a:lnTo>
                <a:lnTo>
                  <a:pt x="19" y="575"/>
                </a:lnTo>
                <a:lnTo>
                  <a:pt x="17" y="575"/>
                </a:lnTo>
                <a:lnTo>
                  <a:pt x="12" y="575"/>
                </a:lnTo>
                <a:lnTo>
                  <a:pt x="5" y="575"/>
                </a:lnTo>
                <a:lnTo>
                  <a:pt x="0" y="575"/>
                </a:lnTo>
                <a:lnTo>
                  <a:pt x="0" y="574"/>
                </a:lnTo>
                <a:lnTo>
                  <a:pt x="1" y="568"/>
                </a:lnTo>
                <a:lnTo>
                  <a:pt x="1" y="567"/>
                </a:lnTo>
                <a:lnTo>
                  <a:pt x="1" y="565"/>
                </a:lnTo>
                <a:lnTo>
                  <a:pt x="1" y="558"/>
                </a:lnTo>
                <a:lnTo>
                  <a:pt x="3" y="556"/>
                </a:lnTo>
                <a:lnTo>
                  <a:pt x="3" y="554"/>
                </a:lnTo>
                <a:lnTo>
                  <a:pt x="10" y="542"/>
                </a:lnTo>
                <a:lnTo>
                  <a:pt x="12" y="540"/>
                </a:lnTo>
                <a:lnTo>
                  <a:pt x="14" y="535"/>
                </a:lnTo>
                <a:lnTo>
                  <a:pt x="16" y="531"/>
                </a:lnTo>
                <a:lnTo>
                  <a:pt x="19" y="524"/>
                </a:lnTo>
                <a:lnTo>
                  <a:pt x="19" y="523"/>
                </a:lnTo>
                <a:lnTo>
                  <a:pt x="21" y="521"/>
                </a:lnTo>
                <a:lnTo>
                  <a:pt x="21" y="519"/>
                </a:lnTo>
                <a:lnTo>
                  <a:pt x="21" y="517"/>
                </a:lnTo>
                <a:lnTo>
                  <a:pt x="23" y="514"/>
                </a:lnTo>
                <a:lnTo>
                  <a:pt x="23" y="512"/>
                </a:lnTo>
                <a:lnTo>
                  <a:pt x="23" y="510"/>
                </a:lnTo>
                <a:lnTo>
                  <a:pt x="23" y="508"/>
                </a:lnTo>
                <a:lnTo>
                  <a:pt x="23" y="505"/>
                </a:lnTo>
                <a:lnTo>
                  <a:pt x="23" y="503"/>
                </a:lnTo>
                <a:lnTo>
                  <a:pt x="23" y="501"/>
                </a:lnTo>
                <a:lnTo>
                  <a:pt x="21" y="487"/>
                </a:lnTo>
                <a:lnTo>
                  <a:pt x="21" y="471"/>
                </a:lnTo>
                <a:lnTo>
                  <a:pt x="21" y="468"/>
                </a:lnTo>
                <a:lnTo>
                  <a:pt x="19" y="464"/>
                </a:lnTo>
                <a:lnTo>
                  <a:pt x="19" y="463"/>
                </a:lnTo>
                <a:lnTo>
                  <a:pt x="19" y="457"/>
                </a:lnTo>
                <a:lnTo>
                  <a:pt x="21" y="457"/>
                </a:lnTo>
                <a:lnTo>
                  <a:pt x="21" y="455"/>
                </a:lnTo>
                <a:lnTo>
                  <a:pt x="23" y="454"/>
                </a:lnTo>
                <a:lnTo>
                  <a:pt x="28" y="452"/>
                </a:lnTo>
                <a:lnTo>
                  <a:pt x="31" y="448"/>
                </a:lnTo>
                <a:lnTo>
                  <a:pt x="39" y="445"/>
                </a:lnTo>
                <a:lnTo>
                  <a:pt x="44" y="440"/>
                </a:lnTo>
                <a:lnTo>
                  <a:pt x="49" y="434"/>
                </a:lnTo>
                <a:lnTo>
                  <a:pt x="53" y="433"/>
                </a:lnTo>
                <a:lnTo>
                  <a:pt x="53" y="429"/>
                </a:lnTo>
                <a:lnTo>
                  <a:pt x="53" y="427"/>
                </a:lnTo>
                <a:lnTo>
                  <a:pt x="53" y="424"/>
                </a:lnTo>
                <a:lnTo>
                  <a:pt x="54" y="418"/>
                </a:lnTo>
                <a:lnTo>
                  <a:pt x="56" y="410"/>
                </a:lnTo>
                <a:lnTo>
                  <a:pt x="56" y="406"/>
                </a:lnTo>
                <a:lnTo>
                  <a:pt x="58" y="403"/>
                </a:lnTo>
                <a:lnTo>
                  <a:pt x="58" y="401"/>
                </a:lnTo>
                <a:lnTo>
                  <a:pt x="60" y="395"/>
                </a:lnTo>
                <a:lnTo>
                  <a:pt x="60" y="394"/>
                </a:lnTo>
                <a:lnTo>
                  <a:pt x="61" y="380"/>
                </a:lnTo>
                <a:lnTo>
                  <a:pt x="63" y="378"/>
                </a:lnTo>
                <a:lnTo>
                  <a:pt x="63" y="364"/>
                </a:lnTo>
                <a:lnTo>
                  <a:pt x="63" y="360"/>
                </a:lnTo>
                <a:lnTo>
                  <a:pt x="65" y="358"/>
                </a:lnTo>
                <a:lnTo>
                  <a:pt x="65" y="357"/>
                </a:lnTo>
                <a:lnTo>
                  <a:pt x="69" y="351"/>
                </a:lnTo>
                <a:lnTo>
                  <a:pt x="70" y="348"/>
                </a:lnTo>
                <a:lnTo>
                  <a:pt x="70" y="344"/>
                </a:lnTo>
                <a:lnTo>
                  <a:pt x="72" y="344"/>
                </a:lnTo>
                <a:lnTo>
                  <a:pt x="72" y="343"/>
                </a:lnTo>
                <a:lnTo>
                  <a:pt x="72" y="341"/>
                </a:lnTo>
                <a:lnTo>
                  <a:pt x="74" y="337"/>
                </a:lnTo>
                <a:lnTo>
                  <a:pt x="76" y="332"/>
                </a:lnTo>
                <a:lnTo>
                  <a:pt x="77" y="330"/>
                </a:lnTo>
                <a:lnTo>
                  <a:pt x="77" y="327"/>
                </a:lnTo>
                <a:lnTo>
                  <a:pt x="79" y="325"/>
                </a:lnTo>
                <a:lnTo>
                  <a:pt x="79" y="323"/>
                </a:lnTo>
                <a:lnTo>
                  <a:pt x="79" y="320"/>
                </a:lnTo>
                <a:lnTo>
                  <a:pt x="81" y="314"/>
                </a:lnTo>
                <a:lnTo>
                  <a:pt x="81" y="311"/>
                </a:lnTo>
                <a:lnTo>
                  <a:pt x="83" y="307"/>
                </a:lnTo>
                <a:lnTo>
                  <a:pt x="83" y="304"/>
                </a:lnTo>
                <a:lnTo>
                  <a:pt x="84" y="297"/>
                </a:lnTo>
                <a:lnTo>
                  <a:pt x="86" y="293"/>
                </a:lnTo>
                <a:lnTo>
                  <a:pt x="86" y="293"/>
                </a:lnTo>
                <a:lnTo>
                  <a:pt x="88" y="291"/>
                </a:lnTo>
                <a:lnTo>
                  <a:pt x="88" y="290"/>
                </a:lnTo>
                <a:lnTo>
                  <a:pt x="90" y="288"/>
                </a:lnTo>
                <a:lnTo>
                  <a:pt x="91" y="286"/>
                </a:lnTo>
                <a:lnTo>
                  <a:pt x="91" y="284"/>
                </a:lnTo>
                <a:lnTo>
                  <a:pt x="95" y="283"/>
                </a:lnTo>
                <a:lnTo>
                  <a:pt x="95" y="279"/>
                </a:lnTo>
                <a:lnTo>
                  <a:pt x="97" y="279"/>
                </a:lnTo>
                <a:lnTo>
                  <a:pt x="100" y="274"/>
                </a:lnTo>
                <a:lnTo>
                  <a:pt x="100" y="272"/>
                </a:lnTo>
                <a:lnTo>
                  <a:pt x="106" y="265"/>
                </a:lnTo>
                <a:lnTo>
                  <a:pt x="111" y="256"/>
                </a:lnTo>
                <a:lnTo>
                  <a:pt x="116" y="249"/>
                </a:lnTo>
                <a:lnTo>
                  <a:pt x="121" y="242"/>
                </a:lnTo>
                <a:lnTo>
                  <a:pt x="125" y="238"/>
                </a:lnTo>
                <a:lnTo>
                  <a:pt x="129" y="231"/>
                </a:lnTo>
                <a:lnTo>
                  <a:pt x="132" y="226"/>
                </a:lnTo>
                <a:lnTo>
                  <a:pt x="136" y="223"/>
                </a:lnTo>
                <a:lnTo>
                  <a:pt x="141" y="215"/>
                </a:lnTo>
                <a:lnTo>
                  <a:pt x="141" y="214"/>
                </a:lnTo>
                <a:lnTo>
                  <a:pt x="143" y="212"/>
                </a:lnTo>
                <a:lnTo>
                  <a:pt x="146" y="208"/>
                </a:lnTo>
                <a:lnTo>
                  <a:pt x="148" y="207"/>
                </a:lnTo>
                <a:lnTo>
                  <a:pt x="148" y="205"/>
                </a:lnTo>
                <a:lnTo>
                  <a:pt x="148" y="203"/>
                </a:lnTo>
                <a:lnTo>
                  <a:pt x="150" y="201"/>
                </a:lnTo>
                <a:lnTo>
                  <a:pt x="151" y="198"/>
                </a:lnTo>
                <a:lnTo>
                  <a:pt x="153" y="198"/>
                </a:lnTo>
                <a:lnTo>
                  <a:pt x="155" y="194"/>
                </a:lnTo>
                <a:lnTo>
                  <a:pt x="159" y="189"/>
                </a:lnTo>
                <a:lnTo>
                  <a:pt x="159" y="187"/>
                </a:lnTo>
                <a:lnTo>
                  <a:pt x="164" y="182"/>
                </a:lnTo>
                <a:lnTo>
                  <a:pt x="166" y="178"/>
                </a:lnTo>
                <a:lnTo>
                  <a:pt x="166" y="177"/>
                </a:lnTo>
                <a:lnTo>
                  <a:pt x="167" y="177"/>
                </a:lnTo>
                <a:lnTo>
                  <a:pt x="167" y="175"/>
                </a:lnTo>
                <a:lnTo>
                  <a:pt x="169" y="175"/>
                </a:lnTo>
                <a:lnTo>
                  <a:pt x="169" y="173"/>
                </a:lnTo>
                <a:lnTo>
                  <a:pt x="171" y="171"/>
                </a:lnTo>
                <a:lnTo>
                  <a:pt x="173" y="170"/>
                </a:lnTo>
                <a:lnTo>
                  <a:pt x="173" y="168"/>
                </a:lnTo>
                <a:lnTo>
                  <a:pt x="176" y="166"/>
                </a:lnTo>
                <a:lnTo>
                  <a:pt x="185" y="152"/>
                </a:lnTo>
                <a:lnTo>
                  <a:pt x="189" y="148"/>
                </a:lnTo>
                <a:lnTo>
                  <a:pt x="189" y="147"/>
                </a:lnTo>
                <a:lnTo>
                  <a:pt x="190" y="134"/>
                </a:lnTo>
                <a:lnTo>
                  <a:pt x="194" y="127"/>
                </a:lnTo>
                <a:lnTo>
                  <a:pt x="196" y="124"/>
                </a:lnTo>
                <a:lnTo>
                  <a:pt x="197" y="118"/>
                </a:lnTo>
                <a:lnTo>
                  <a:pt x="199" y="117"/>
                </a:lnTo>
                <a:lnTo>
                  <a:pt x="203" y="110"/>
                </a:lnTo>
                <a:lnTo>
                  <a:pt x="203" y="108"/>
                </a:lnTo>
                <a:lnTo>
                  <a:pt x="204" y="103"/>
                </a:lnTo>
                <a:lnTo>
                  <a:pt x="204" y="101"/>
                </a:lnTo>
                <a:lnTo>
                  <a:pt x="206" y="99"/>
                </a:lnTo>
                <a:lnTo>
                  <a:pt x="206" y="95"/>
                </a:lnTo>
                <a:lnTo>
                  <a:pt x="208" y="94"/>
                </a:lnTo>
                <a:lnTo>
                  <a:pt x="208" y="92"/>
                </a:lnTo>
                <a:lnTo>
                  <a:pt x="208" y="90"/>
                </a:lnTo>
                <a:lnTo>
                  <a:pt x="210" y="87"/>
                </a:lnTo>
                <a:lnTo>
                  <a:pt x="211" y="83"/>
                </a:lnTo>
                <a:lnTo>
                  <a:pt x="213" y="81"/>
                </a:lnTo>
                <a:lnTo>
                  <a:pt x="213" y="80"/>
                </a:lnTo>
                <a:lnTo>
                  <a:pt x="213" y="78"/>
                </a:lnTo>
                <a:lnTo>
                  <a:pt x="215" y="78"/>
                </a:lnTo>
                <a:lnTo>
                  <a:pt x="215" y="76"/>
                </a:lnTo>
                <a:lnTo>
                  <a:pt x="217" y="73"/>
                </a:lnTo>
                <a:lnTo>
                  <a:pt x="220" y="62"/>
                </a:lnTo>
                <a:lnTo>
                  <a:pt x="220" y="60"/>
                </a:lnTo>
                <a:lnTo>
                  <a:pt x="222" y="60"/>
                </a:lnTo>
                <a:lnTo>
                  <a:pt x="222" y="58"/>
                </a:lnTo>
                <a:lnTo>
                  <a:pt x="224" y="55"/>
                </a:lnTo>
                <a:lnTo>
                  <a:pt x="226" y="53"/>
                </a:lnTo>
                <a:lnTo>
                  <a:pt x="226" y="51"/>
                </a:lnTo>
                <a:lnTo>
                  <a:pt x="227" y="51"/>
                </a:lnTo>
                <a:lnTo>
                  <a:pt x="229" y="50"/>
                </a:lnTo>
                <a:lnTo>
                  <a:pt x="231" y="50"/>
                </a:lnTo>
                <a:lnTo>
                  <a:pt x="247" y="44"/>
                </a:lnTo>
                <a:lnTo>
                  <a:pt x="248" y="43"/>
                </a:lnTo>
                <a:lnTo>
                  <a:pt x="250" y="43"/>
                </a:lnTo>
                <a:lnTo>
                  <a:pt x="261" y="30"/>
                </a:lnTo>
                <a:lnTo>
                  <a:pt x="263" y="30"/>
                </a:lnTo>
                <a:lnTo>
                  <a:pt x="263" y="28"/>
                </a:lnTo>
                <a:lnTo>
                  <a:pt x="268" y="23"/>
                </a:lnTo>
                <a:lnTo>
                  <a:pt x="275" y="13"/>
                </a:lnTo>
                <a:lnTo>
                  <a:pt x="275" y="11"/>
                </a:lnTo>
                <a:lnTo>
                  <a:pt x="280" y="4"/>
                </a:lnTo>
                <a:lnTo>
                  <a:pt x="284" y="2"/>
                </a:lnTo>
                <a:lnTo>
                  <a:pt x="298" y="0"/>
                </a:lnTo>
                <a:lnTo>
                  <a:pt x="303" y="0"/>
                </a:lnTo>
                <a:lnTo>
                  <a:pt x="307" y="0"/>
                </a:lnTo>
                <a:lnTo>
                  <a:pt x="308" y="0"/>
                </a:lnTo>
                <a:lnTo>
                  <a:pt x="310" y="0"/>
                </a:lnTo>
                <a:lnTo>
                  <a:pt x="314" y="0"/>
                </a:lnTo>
                <a:lnTo>
                  <a:pt x="316" y="2"/>
                </a:lnTo>
                <a:lnTo>
                  <a:pt x="317" y="2"/>
                </a:lnTo>
                <a:lnTo>
                  <a:pt x="317" y="2"/>
                </a:lnTo>
                <a:lnTo>
                  <a:pt x="323" y="5"/>
                </a:lnTo>
                <a:lnTo>
                  <a:pt x="330" y="7"/>
                </a:lnTo>
                <a:lnTo>
                  <a:pt x="335" y="11"/>
                </a:lnTo>
                <a:lnTo>
                  <a:pt x="351" y="20"/>
                </a:lnTo>
                <a:lnTo>
                  <a:pt x="360" y="25"/>
                </a:lnTo>
                <a:lnTo>
                  <a:pt x="361" y="25"/>
                </a:lnTo>
                <a:lnTo>
                  <a:pt x="377" y="34"/>
                </a:lnTo>
                <a:lnTo>
                  <a:pt x="383" y="37"/>
                </a:lnTo>
                <a:lnTo>
                  <a:pt x="395" y="43"/>
                </a:lnTo>
                <a:lnTo>
                  <a:pt x="407" y="48"/>
                </a:lnTo>
                <a:lnTo>
                  <a:pt x="411" y="51"/>
                </a:lnTo>
                <a:lnTo>
                  <a:pt x="416" y="53"/>
                </a:lnTo>
                <a:lnTo>
                  <a:pt x="421" y="55"/>
                </a:lnTo>
                <a:lnTo>
                  <a:pt x="428" y="57"/>
                </a:lnTo>
                <a:lnTo>
                  <a:pt x="430" y="57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668368D6-3BF1-4998-89C7-08FC933D538F}"/>
              </a:ext>
            </a:extLst>
          </p:cNvPr>
          <p:cNvSpPr>
            <a:spLocks/>
          </p:cNvSpPr>
          <p:nvPr/>
        </p:nvSpPr>
        <p:spPr bwMode="auto">
          <a:xfrm>
            <a:off x="6051551" y="1701800"/>
            <a:ext cx="2433638" cy="1246188"/>
          </a:xfrm>
          <a:custGeom>
            <a:avLst/>
            <a:gdLst>
              <a:gd name="T0" fmla="*/ 490 w 1533"/>
              <a:gd name="T1" fmla="*/ 50 h 785"/>
              <a:gd name="T2" fmla="*/ 600 w 1533"/>
              <a:gd name="T3" fmla="*/ 80 h 785"/>
              <a:gd name="T4" fmla="*/ 668 w 1533"/>
              <a:gd name="T5" fmla="*/ 118 h 785"/>
              <a:gd name="T6" fmla="*/ 723 w 1533"/>
              <a:gd name="T7" fmla="*/ 150 h 785"/>
              <a:gd name="T8" fmla="*/ 760 w 1533"/>
              <a:gd name="T9" fmla="*/ 154 h 785"/>
              <a:gd name="T10" fmla="*/ 871 w 1533"/>
              <a:gd name="T11" fmla="*/ 163 h 785"/>
              <a:gd name="T12" fmla="*/ 998 w 1533"/>
              <a:gd name="T13" fmla="*/ 212 h 785"/>
              <a:gd name="T14" fmla="*/ 1115 w 1533"/>
              <a:gd name="T15" fmla="*/ 279 h 785"/>
              <a:gd name="T16" fmla="*/ 1184 w 1533"/>
              <a:gd name="T17" fmla="*/ 335 h 785"/>
              <a:gd name="T18" fmla="*/ 1238 w 1533"/>
              <a:gd name="T19" fmla="*/ 394 h 785"/>
              <a:gd name="T20" fmla="*/ 1279 w 1533"/>
              <a:gd name="T21" fmla="*/ 452 h 785"/>
              <a:gd name="T22" fmla="*/ 1357 w 1533"/>
              <a:gd name="T23" fmla="*/ 493 h 785"/>
              <a:gd name="T24" fmla="*/ 1413 w 1533"/>
              <a:gd name="T25" fmla="*/ 494 h 785"/>
              <a:gd name="T26" fmla="*/ 1464 w 1533"/>
              <a:gd name="T27" fmla="*/ 519 h 785"/>
              <a:gd name="T28" fmla="*/ 1531 w 1533"/>
              <a:gd name="T29" fmla="*/ 547 h 785"/>
              <a:gd name="T30" fmla="*/ 1515 w 1533"/>
              <a:gd name="T31" fmla="*/ 593 h 785"/>
              <a:gd name="T32" fmla="*/ 1470 w 1533"/>
              <a:gd name="T33" fmla="*/ 657 h 785"/>
              <a:gd name="T34" fmla="*/ 1418 w 1533"/>
              <a:gd name="T35" fmla="*/ 701 h 785"/>
              <a:gd name="T36" fmla="*/ 1378 w 1533"/>
              <a:gd name="T37" fmla="*/ 740 h 785"/>
              <a:gd name="T38" fmla="*/ 1360 w 1533"/>
              <a:gd name="T39" fmla="*/ 766 h 785"/>
              <a:gd name="T40" fmla="*/ 1357 w 1533"/>
              <a:gd name="T41" fmla="*/ 782 h 785"/>
              <a:gd name="T42" fmla="*/ 1309 w 1533"/>
              <a:gd name="T43" fmla="*/ 784 h 785"/>
              <a:gd name="T44" fmla="*/ 1233 w 1533"/>
              <a:gd name="T45" fmla="*/ 782 h 785"/>
              <a:gd name="T46" fmla="*/ 1184 w 1533"/>
              <a:gd name="T47" fmla="*/ 775 h 785"/>
              <a:gd name="T48" fmla="*/ 1148 w 1533"/>
              <a:gd name="T49" fmla="*/ 768 h 785"/>
              <a:gd name="T50" fmla="*/ 1122 w 1533"/>
              <a:gd name="T51" fmla="*/ 757 h 785"/>
              <a:gd name="T52" fmla="*/ 1095 w 1533"/>
              <a:gd name="T53" fmla="*/ 757 h 785"/>
              <a:gd name="T54" fmla="*/ 1051 w 1533"/>
              <a:gd name="T55" fmla="*/ 757 h 785"/>
              <a:gd name="T56" fmla="*/ 1002 w 1533"/>
              <a:gd name="T57" fmla="*/ 761 h 785"/>
              <a:gd name="T58" fmla="*/ 940 w 1533"/>
              <a:gd name="T59" fmla="*/ 766 h 785"/>
              <a:gd name="T60" fmla="*/ 882 w 1533"/>
              <a:gd name="T61" fmla="*/ 761 h 785"/>
              <a:gd name="T62" fmla="*/ 873 w 1533"/>
              <a:gd name="T63" fmla="*/ 722 h 785"/>
              <a:gd name="T64" fmla="*/ 852 w 1533"/>
              <a:gd name="T65" fmla="*/ 708 h 785"/>
              <a:gd name="T66" fmla="*/ 767 w 1533"/>
              <a:gd name="T67" fmla="*/ 694 h 785"/>
              <a:gd name="T68" fmla="*/ 658 w 1533"/>
              <a:gd name="T69" fmla="*/ 676 h 785"/>
              <a:gd name="T70" fmla="*/ 594 w 1533"/>
              <a:gd name="T71" fmla="*/ 667 h 785"/>
              <a:gd name="T72" fmla="*/ 497 w 1533"/>
              <a:gd name="T73" fmla="*/ 651 h 785"/>
              <a:gd name="T74" fmla="*/ 402 w 1533"/>
              <a:gd name="T75" fmla="*/ 637 h 785"/>
              <a:gd name="T76" fmla="*/ 305 w 1533"/>
              <a:gd name="T77" fmla="*/ 616 h 785"/>
              <a:gd name="T78" fmla="*/ 245 w 1533"/>
              <a:gd name="T79" fmla="*/ 602 h 785"/>
              <a:gd name="T80" fmla="*/ 164 w 1533"/>
              <a:gd name="T81" fmla="*/ 591 h 785"/>
              <a:gd name="T82" fmla="*/ 116 w 1533"/>
              <a:gd name="T83" fmla="*/ 584 h 785"/>
              <a:gd name="T84" fmla="*/ 54 w 1533"/>
              <a:gd name="T85" fmla="*/ 581 h 785"/>
              <a:gd name="T86" fmla="*/ 5 w 1533"/>
              <a:gd name="T87" fmla="*/ 575 h 785"/>
              <a:gd name="T88" fmla="*/ 12 w 1533"/>
              <a:gd name="T89" fmla="*/ 540 h 785"/>
              <a:gd name="T90" fmla="*/ 23 w 1533"/>
              <a:gd name="T91" fmla="*/ 510 h 785"/>
              <a:gd name="T92" fmla="*/ 19 w 1533"/>
              <a:gd name="T93" fmla="*/ 457 h 785"/>
              <a:gd name="T94" fmla="*/ 53 w 1533"/>
              <a:gd name="T95" fmla="*/ 429 h 785"/>
              <a:gd name="T96" fmla="*/ 61 w 1533"/>
              <a:gd name="T97" fmla="*/ 380 h 785"/>
              <a:gd name="T98" fmla="*/ 72 w 1533"/>
              <a:gd name="T99" fmla="*/ 343 h 785"/>
              <a:gd name="T100" fmla="*/ 81 w 1533"/>
              <a:gd name="T101" fmla="*/ 311 h 785"/>
              <a:gd name="T102" fmla="*/ 91 w 1533"/>
              <a:gd name="T103" fmla="*/ 284 h 785"/>
              <a:gd name="T104" fmla="*/ 125 w 1533"/>
              <a:gd name="T105" fmla="*/ 238 h 785"/>
              <a:gd name="T106" fmla="*/ 148 w 1533"/>
              <a:gd name="T107" fmla="*/ 203 h 785"/>
              <a:gd name="T108" fmla="*/ 167 w 1533"/>
              <a:gd name="T109" fmla="*/ 177 h 785"/>
              <a:gd name="T110" fmla="*/ 189 w 1533"/>
              <a:gd name="T111" fmla="*/ 147 h 785"/>
              <a:gd name="T112" fmla="*/ 206 w 1533"/>
              <a:gd name="T113" fmla="*/ 99 h 785"/>
              <a:gd name="T114" fmla="*/ 215 w 1533"/>
              <a:gd name="T115" fmla="*/ 78 h 785"/>
              <a:gd name="T116" fmla="*/ 227 w 1533"/>
              <a:gd name="T117" fmla="*/ 51 h 785"/>
              <a:gd name="T118" fmla="*/ 275 w 1533"/>
              <a:gd name="T119" fmla="*/ 13 h 785"/>
              <a:gd name="T120" fmla="*/ 316 w 1533"/>
              <a:gd name="T121" fmla="*/ 2 h 785"/>
              <a:gd name="T122" fmla="*/ 383 w 1533"/>
              <a:gd name="T123" fmla="*/ 37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3" h="785">
                <a:moveTo>
                  <a:pt x="430" y="57"/>
                </a:moveTo>
                <a:lnTo>
                  <a:pt x="436" y="57"/>
                </a:lnTo>
                <a:lnTo>
                  <a:pt x="444" y="57"/>
                </a:lnTo>
                <a:lnTo>
                  <a:pt x="448" y="57"/>
                </a:lnTo>
                <a:lnTo>
                  <a:pt x="453" y="55"/>
                </a:lnTo>
                <a:lnTo>
                  <a:pt x="467" y="53"/>
                </a:lnTo>
                <a:lnTo>
                  <a:pt x="476" y="51"/>
                </a:lnTo>
                <a:lnTo>
                  <a:pt x="483" y="50"/>
                </a:lnTo>
                <a:lnTo>
                  <a:pt x="485" y="50"/>
                </a:lnTo>
                <a:lnTo>
                  <a:pt x="490" y="50"/>
                </a:lnTo>
                <a:lnTo>
                  <a:pt x="497" y="50"/>
                </a:lnTo>
                <a:lnTo>
                  <a:pt x="504" y="50"/>
                </a:lnTo>
                <a:lnTo>
                  <a:pt x="511" y="50"/>
                </a:lnTo>
                <a:lnTo>
                  <a:pt x="518" y="51"/>
                </a:lnTo>
                <a:lnTo>
                  <a:pt x="529" y="55"/>
                </a:lnTo>
                <a:lnTo>
                  <a:pt x="541" y="60"/>
                </a:lnTo>
                <a:lnTo>
                  <a:pt x="550" y="62"/>
                </a:lnTo>
                <a:lnTo>
                  <a:pt x="563" y="67"/>
                </a:lnTo>
                <a:lnTo>
                  <a:pt x="580" y="73"/>
                </a:lnTo>
                <a:lnTo>
                  <a:pt x="600" y="80"/>
                </a:lnTo>
                <a:lnTo>
                  <a:pt x="608" y="81"/>
                </a:lnTo>
                <a:lnTo>
                  <a:pt x="617" y="85"/>
                </a:lnTo>
                <a:lnTo>
                  <a:pt x="633" y="92"/>
                </a:lnTo>
                <a:lnTo>
                  <a:pt x="640" y="95"/>
                </a:lnTo>
                <a:lnTo>
                  <a:pt x="646" y="99"/>
                </a:lnTo>
                <a:lnTo>
                  <a:pt x="651" y="101"/>
                </a:lnTo>
                <a:lnTo>
                  <a:pt x="656" y="106"/>
                </a:lnTo>
                <a:lnTo>
                  <a:pt x="660" y="110"/>
                </a:lnTo>
                <a:lnTo>
                  <a:pt x="661" y="113"/>
                </a:lnTo>
                <a:lnTo>
                  <a:pt x="668" y="118"/>
                </a:lnTo>
                <a:lnTo>
                  <a:pt x="676" y="124"/>
                </a:lnTo>
                <a:lnTo>
                  <a:pt x="690" y="136"/>
                </a:lnTo>
                <a:lnTo>
                  <a:pt x="693" y="138"/>
                </a:lnTo>
                <a:lnTo>
                  <a:pt x="695" y="140"/>
                </a:lnTo>
                <a:lnTo>
                  <a:pt x="697" y="140"/>
                </a:lnTo>
                <a:lnTo>
                  <a:pt x="700" y="141"/>
                </a:lnTo>
                <a:lnTo>
                  <a:pt x="707" y="147"/>
                </a:lnTo>
                <a:lnTo>
                  <a:pt x="718" y="150"/>
                </a:lnTo>
                <a:lnTo>
                  <a:pt x="720" y="150"/>
                </a:lnTo>
                <a:lnTo>
                  <a:pt x="723" y="150"/>
                </a:lnTo>
                <a:lnTo>
                  <a:pt x="727" y="150"/>
                </a:lnTo>
                <a:lnTo>
                  <a:pt x="728" y="150"/>
                </a:lnTo>
                <a:lnTo>
                  <a:pt x="732" y="152"/>
                </a:lnTo>
                <a:lnTo>
                  <a:pt x="737" y="152"/>
                </a:lnTo>
                <a:lnTo>
                  <a:pt x="741" y="152"/>
                </a:lnTo>
                <a:lnTo>
                  <a:pt x="743" y="152"/>
                </a:lnTo>
                <a:lnTo>
                  <a:pt x="748" y="152"/>
                </a:lnTo>
                <a:lnTo>
                  <a:pt x="751" y="154"/>
                </a:lnTo>
                <a:lnTo>
                  <a:pt x="753" y="154"/>
                </a:lnTo>
                <a:lnTo>
                  <a:pt x="760" y="154"/>
                </a:lnTo>
                <a:lnTo>
                  <a:pt x="773" y="154"/>
                </a:lnTo>
                <a:lnTo>
                  <a:pt x="773" y="152"/>
                </a:lnTo>
                <a:lnTo>
                  <a:pt x="785" y="152"/>
                </a:lnTo>
                <a:lnTo>
                  <a:pt x="796" y="154"/>
                </a:lnTo>
                <a:lnTo>
                  <a:pt x="817" y="154"/>
                </a:lnTo>
                <a:lnTo>
                  <a:pt x="831" y="155"/>
                </a:lnTo>
                <a:lnTo>
                  <a:pt x="838" y="157"/>
                </a:lnTo>
                <a:lnTo>
                  <a:pt x="847" y="157"/>
                </a:lnTo>
                <a:lnTo>
                  <a:pt x="861" y="161"/>
                </a:lnTo>
                <a:lnTo>
                  <a:pt x="871" y="163"/>
                </a:lnTo>
                <a:lnTo>
                  <a:pt x="884" y="166"/>
                </a:lnTo>
                <a:lnTo>
                  <a:pt x="894" y="168"/>
                </a:lnTo>
                <a:lnTo>
                  <a:pt x="905" y="171"/>
                </a:lnTo>
                <a:lnTo>
                  <a:pt x="919" y="178"/>
                </a:lnTo>
                <a:lnTo>
                  <a:pt x="938" y="185"/>
                </a:lnTo>
                <a:lnTo>
                  <a:pt x="949" y="191"/>
                </a:lnTo>
                <a:lnTo>
                  <a:pt x="960" y="196"/>
                </a:lnTo>
                <a:lnTo>
                  <a:pt x="968" y="200"/>
                </a:lnTo>
                <a:lnTo>
                  <a:pt x="979" y="205"/>
                </a:lnTo>
                <a:lnTo>
                  <a:pt x="998" y="212"/>
                </a:lnTo>
                <a:lnTo>
                  <a:pt x="1013" y="217"/>
                </a:lnTo>
                <a:lnTo>
                  <a:pt x="1032" y="226"/>
                </a:lnTo>
                <a:lnTo>
                  <a:pt x="1043" y="230"/>
                </a:lnTo>
                <a:lnTo>
                  <a:pt x="1058" y="238"/>
                </a:lnTo>
                <a:lnTo>
                  <a:pt x="1067" y="244"/>
                </a:lnTo>
                <a:lnTo>
                  <a:pt x="1076" y="249"/>
                </a:lnTo>
                <a:lnTo>
                  <a:pt x="1088" y="256"/>
                </a:lnTo>
                <a:lnTo>
                  <a:pt x="1097" y="265"/>
                </a:lnTo>
                <a:lnTo>
                  <a:pt x="1104" y="268"/>
                </a:lnTo>
                <a:lnTo>
                  <a:pt x="1115" y="279"/>
                </a:lnTo>
                <a:lnTo>
                  <a:pt x="1122" y="283"/>
                </a:lnTo>
                <a:lnTo>
                  <a:pt x="1133" y="293"/>
                </a:lnTo>
                <a:lnTo>
                  <a:pt x="1140" y="297"/>
                </a:lnTo>
                <a:lnTo>
                  <a:pt x="1148" y="302"/>
                </a:lnTo>
                <a:lnTo>
                  <a:pt x="1154" y="305"/>
                </a:lnTo>
                <a:lnTo>
                  <a:pt x="1159" y="311"/>
                </a:lnTo>
                <a:lnTo>
                  <a:pt x="1166" y="318"/>
                </a:lnTo>
                <a:lnTo>
                  <a:pt x="1173" y="325"/>
                </a:lnTo>
                <a:lnTo>
                  <a:pt x="1178" y="330"/>
                </a:lnTo>
                <a:lnTo>
                  <a:pt x="1184" y="335"/>
                </a:lnTo>
                <a:lnTo>
                  <a:pt x="1187" y="337"/>
                </a:lnTo>
                <a:lnTo>
                  <a:pt x="1196" y="344"/>
                </a:lnTo>
                <a:lnTo>
                  <a:pt x="1205" y="353"/>
                </a:lnTo>
                <a:lnTo>
                  <a:pt x="1212" y="360"/>
                </a:lnTo>
                <a:lnTo>
                  <a:pt x="1221" y="369"/>
                </a:lnTo>
                <a:lnTo>
                  <a:pt x="1226" y="376"/>
                </a:lnTo>
                <a:lnTo>
                  <a:pt x="1230" y="378"/>
                </a:lnTo>
                <a:lnTo>
                  <a:pt x="1233" y="383"/>
                </a:lnTo>
                <a:lnTo>
                  <a:pt x="1237" y="388"/>
                </a:lnTo>
                <a:lnTo>
                  <a:pt x="1238" y="394"/>
                </a:lnTo>
                <a:lnTo>
                  <a:pt x="1242" y="399"/>
                </a:lnTo>
                <a:lnTo>
                  <a:pt x="1245" y="406"/>
                </a:lnTo>
                <a:lnTo>
                  <a:pt x="1249" y="415"/>
                </a:lnTo>
                <a:lnTo>
                  <a:pt x="1253" y="424"/>
                </a:lnTo>
                <a:lnTo>
                  <a:pt x="1256" y="429"/>
                </a:lnTo>
                <a:lnTo>
                  <a:pt x="1260" y="436"/>
                </a:lnTo>
                <a:lnTo>
                  <a:pt x="1265" y="441"/>
                </a:lnTo>
                <a:lnTo>
                  <a:pt x="1268" y="445"/>
                </a:lnTo>
                <a:lnTo>
                  <a:pt x="1274" y="448"/>
                </a:lnTo>
                <a:lnTo>
                  <a:pt x="1279" y="452"/>
                </a:lnTo>
                <a:lnTo>
                  <a:pt x="1283" y="454"/>
                </a:lnTo>
                <a:lnTo>
                  <a:pt x="1290" y="459"/>
                </a:lnTo>
                <a:lnTo>
                  <a:pt x="1293" y="461"/>
                </a:lnTo>
                <a:lnTo>
                  <a:pt x="1304" y="464"/>
                </a:lnTo>
                <a:lnTo>
                  <a:pt x="1313" y="470"/>
                </a:lnTo>
                <a:lnTo>
                  <a:pt x="1328" y="478"/>
                </a:lnTo>
                <a:lnTo>
                  <a:pt x="1335" y="484"/>
                </a:lnTo>
                <a:lnTo>
                  <a:pt x="1346" y="489"/>
                </a:lnTo>
                <a:lnTo>
                  <a:pt x="1351" y="491"/>
                </a:lnTo>
                <a:lnTo>
                  <a:pt x="1357" y="493"/>
                </a:lnTo>
                <a:lnTo>
                  <a:pt x="1362" y="493"/>
                </a:lnTo>
                <a:lnTo>
                  <a:pt x="1367" y="494"/>
                </a:lnTo>
                <a:lnTo>
                  <a:pt x="1374" y="494"/>
                </a:lnTo>
                <a:lnTo>
                  <a:pt x="1378" y="494"/>
                </a:lnTo>
                <a:lnTo>
                  <a:pt x="1383" y="493"/>
                </a:lnTo>
                <a:lnTo>
                  <a:pt x="1395" y="493"/>
                </a:lnTo>
                <a:lnTo>
                  <a:pt x="1401" y="493"/>
                </a:lnTo>
                <a:lnTo>
                  <a:pt x="1402" y="493"/>
                </a:lnTo>
                <a:lnTo>
                  <a:pt x="1410" y="494"/>
                </a:lnTo>
                <a:lnTo>
                  <a:pt x="1413" y="494"/>
                </a:lnTo>
                <a:lnTo>
                  <a:pt x="1415" y="494"/>
                </a:lnTo>
                <a:lnTo>
                  <a:pt x="1420" y="498"/>
                </a:lnTo>
                <a:lnTo>
                  <a:pt x="1424" y="500"/>
                </a:lnTo>
                <a:lnTo>
                  <a:pt x="1429" y="503"/>
                </a:lnTo>
                <a:lnTo>
                  <a:pt x="1434" y="505"/>
                </a:lnTo>
                <a:lnTo>
                  <a:pt x="1441" y="507"/>
                </a:lnTo>
                <a:lnTo>
                  <a:pt x="1448" y="510"/>
                </a:lnTo>
                <a:lnTo>
                  <a:pt x="1455" y="514"/>
                </a:lnTo>
                <a:lnTo>
                  <a:pt x="1459" y="515"/>
                </a:lnTo>
                <a:lnTo>
                  <a:pt x="1464" y="519"/>
                </a:lnTo>
                <a:lnTo>
                  <a:pt x="1471" y="523"/>
                </a:lnTo>
                <a:lnTo>
                  <a:pt x="1480" y="524"/>
                </a:lnTo>
                <a:lnTo>
                  <a:pt x="1489" y="528"/>
                </a:lnTo>
                <a:lnTo>
                  <a:pt x="1498" y="530"/>
                </a:lnTo>
                <a:lnTo>
                  <a:pt x="1507" y="533"/>
                </a:lnTo>
                <a:lnTo>
                  <a:pt x="1514" y="537"/>
                </a:lnTo>
                <a:lnTo>
                  <a:pt x="1521" y="538"/>
                </a:lnTo>
                <a:lnTo>
                  <a:pt x="1530" y="542"/>
                </a:lnTo>
                <a:lnTo>
                  <a:pt x="1533" y="544"/>
                </a:lnTo>
                <a:lnTo>
                  <a:pt x="1531" y="547"/>
                </a:lnTo>
                <a:lnTo>
                  <a:pt x="1531" y="549"/>
                </a:lnTo>
                <a:lnTo>
                  <a:pt x="1530" y="554"/>
                </a:lnTo>
                <a:lnTo>
                  <a:pt x="1528" y="563"/>
                </a:lnTo>
                <a:lnTo>
                  <a:pt x="1526" y="572"/>
                </a:lnTo>
                <a:lnTo>
                  <a:pt x="1524" y="574"/>
                </a:lnTo>
                <a:lnTo>
                  <a:pt x="1524" y="577"/>
                </a:lnTo>
                <a:lnTo>
                  <a:pt x="1522" y="583"/>
                </a:lnTo>
                <a:lnTo>
                  <a:pt x="1521" y="586"/>
                </a:lnTo>
                <a:lnTo>
                  <a:pt x="1519" y="590"/>
                </a:lnTo>
                <a:lnTo>
                  <a:pt x="1515" y="593"/>
                </a:lnTo>
                <a:lnTo>
                  <a:pt x="1514" y="598"/>
                </a:lnTo>
                <a:lnTo>
                  <a:pt x="1507" y="607"/>
                </a:lnTo>
                <a:lnTo>
                  <a:pt x="1498" y="627"/>
                </a:lnTo>
                <a:lnTo>
                  <a:pt x="1494" y="630"/>
                </a:lnTo>
                <a:lnTo>
                  <a:pt x="1491" y="635"/>
                </a:lnTo>
                <a:lnTo>
                  <a:pt x="1491" y="637"/>
                </a:lnTo>
                <a:lnTo>
                  <a:pt x="1485" y="641"/>
                </a:lnTo>
                <a:lnTo>
                  <a:pt x="1480" y="646"/>
                </a:lnTo>
                <a:lnTo>
                  <a:pt x="1475" y="651"/>
                </a:lnTo>
                <a:lnTo>
                  <a:pt x="1470" y="657"/>
                </a:lnTo>
                <a:lnTo>
                  <a:pt x="1462" y="664"/>
                </a:lnTo>
                <a:lnTo>
                  <a:pt x="1461" y="665"/>
                </a:lnTo>
                <a:lnTo>
                  <a:pt x="1457" y="669"/>
                </a:lnTo>
                <a:lnTo>
                  <a:pt x="1452" y="673"/>
                </a:lnTo>
                <a:lnTo>
                  <a:pt x="1447" y="674"/>
                </a:lnTo>
                <a:lnTo>
                  <a:pt x="1441" y="678"/>
                </a:lnTo>
                <a:lnTo>
                  <a:pt x="1438" y="680"/>
                </a:lnTo>
                <a:lnTo>
                  <a:pt x="1434" y="683"/>
                </a:lnTo>
                <a:lnTo>
                  <a:pt x="1429" y="688"/>
                </a:lnTo>
                <a:lnTo>
                  <a:pt x="1418" y="701"/>
                </a:lnTo>
                <a:lnTo>
                  <a:pt x="1418" y="703"/>
                </a:lnTo>
                <a:lnTo>
                  <a:pt x="1410" y="710"/>
                </a:lnTo>
                <a:lnTo>
                  <a:pt x="1402" y="717"/>
                </a:lnTo>
                <a:lnTo>
                  <a:pt x="1401" y="718"/>
                </a:lnTo>
                <a:lnTo>
                  <a:pt x="1399" y="722"/>
                </a:lnTo>
                <a:lnTo>
                  <a:pt x="1397" y="724"/>
                </a:lnTo>
                <a:lnTo>
                  <a:pt x="1390" y="729"/>
                </a:lnTo>
                <a:lnTo>
                  <a:pt x="1387" y="733"/>
                </a:lnTo>
                <a:lnTo>
                  <a:pt x="1380" y="738"/>
                </a:lnTo>
                <a:lnTo>
                  <a:pt x="1378" y="740"/>
                </a:lnTo>
                <a:lnTo>
                  <a:pt x="1374" y="745"/>
                </a:lnTo>
                <a:lnTo>
                  <a:pt x="1367" y="748"/>
                </a:lnTo>
                <a:lnTo>
                  <a:pt x="1365" y="752"/>
                </a:lnTo>
                <a:lnTo>
                  <a:pt x="1364" y="752"/>
                </a:lnTo>
                <a:lnTo>
                  <a:pt x="1362" y="754"/>
                </a:lnTo>
                <a:lnTo>
                  <a:pt x="1362" y="757"/>
                </a:lnTo>
                <a:lnTo>
                  <a:pt x="1365" y="757"/>
                </a:lnTo>
                <a:lnTo>
                  <a:pt x="1362" y="761"/>
                </a:lnTo>
                <a:lnTo>
                  <a:pt x="1362" y="763"/>
                </a:lnTo>
                <a:lnTo>
                  <a:pt x="1360" y="766"/>
                </a:lnTo>
                <a:lnTo>
                  <a:pt x="1358" y="768"/>
                </a:lnTo>
                <a:lnTo>
                  <a:pt x="1357" y="770"/>
                </a:lnTo>
                <a:lnTo>
                  <a:pt x="1357" y="771"/>
                </a:lnTo>
                <a:lnTo>
                  <a:pt x="1357" y="773"/>
                </a:lnTo>
                <a:lnTo>
                  <a:pt x="1355" y="773"/>
                </a:lnTo>
                <a:lnTo>
                  <a:pt x="1355" y="775"/>
                </a:lnTo>
                <a:lnTo>
                  <a:pt x="1355" y="777"/>
                </a:lnTo>
                <a:lnTo>
                  <a:pt x="1355" y="778"/>
                </a:lnTo>
                <a:lnTo>
                  <a:pt x="1355" y="780"/>
                </a:lnTo>
                <a:lnTo>
                  <a:pt x="1357" y="782"/>
                </a:lnTo>
                <a:lnTo>
                  <a:pt x="1358" y="784"/>
                </a:lnTo>
                <a:lnTo>
                  <a:pt x="1360" y="785"/>
                </a:lnTo>
                <a:lnTo>
                  <a:pt x="1344" y="784"/>
                </a:lnTo>
                <a:lnTo>
                  <a:pt x="1339" y="784"/>
                </a:lnTo>
                <a:lnTo>
                  <a:pt x="1334" y="784"/>
                </a:lnTo>
                <a:lnTo>
                  <a:pt x="1327" y="784"/>
                </a:lnTo>
                <a:lnTo>
                  <a:pt x="1325" y="784"/>
                </a:lnTo>
                <a:lnTo>
                  <a:pt x="1321" y="784"/>
                </a:lnTo>
                <a:lnTo>
                  <a:pt x="1314" y="784"/>
                </a:lnTo>
                <a:lnTo>
                  <a:pt x="1309" y="784"/>
                </a:lnTo>
                <a:lnTo>
                  <a:pt x="1302" y="784"/>
                </a:lnTo>
                <a:lnTo>
                  <a:pt x="1298" y="784"/>
                </a:lnTo>
                <a:lnTo>
                  <a:pt x="1295" y="784"/>
                </a:lnTo>
                <a:lnTo>
                  <a:pt x="1293" y="784"/>
                </a:lnTo>
                <a:lnTo>
                  <a:pt x="1290" y="784"/>
                </a:lnTo>
                <a:lnTo>
                  <a:pt x="1286" y="784"/>
                </a:lnTo>
                <a:lnTo>
                  <a:pt x="1274" y="784"/>
                </a:lnTo>
                <a:lnTo>
                  <a:pt x="1251" y="782"/>
                </a:lnTo>
                <a:lnTo>
                  <a:pt x="1240" y="782"/>
                </a:lnTo>
                <a:lnTo>
                  <a:pt x="1233" y="782"/>
                </a:lnTo>
                <a:lnTo>
                  <a:pt x="1228" y="782"/>
                </a:lnTo>
                <a:lnTo>
                  <a:pt x="1223" y="780"/>
                </a:lnTo>
                <a:lnTo>
                  <a:pt x="1221" y="780"/>
                </a:lnTo>
                <a:lnTo>
                  <a:pt x="1215" y="780"/>
                </a:lnTo>
                <a:lnTo>
                  <a:pt x="1210" y="780"/>
                </a:lnTo>
                <a:lnTo>
                  <a:pt x="1208" y="778"/>
                </a:lnTo>
                <a:lnTo>
                  <a:pt x="1205" y="778"/>
                </a:lnTo>
                <a:lnTo>
                  <a:pt x="1196" y="778"/>
                </a:lnTo>
                <a:lnTo>
                  <a:pt x="1193" y="777"/>
                </a:lnTo>
                <a:lnTo>
                  <a:pt x="1184" y="775"/>
                </a:lnTo>
                <a:lnTo>
                  <a:pt x="1182" y="775"/>
                </a:lnTo>
                <a:lnTo>
                  <a:pt x="1180" y="775"/>
                </a:lnTo>
                <a:lnTo>
                  <a:pt x="1173" y="773"/>
                </a:lnTo>
                <a:lnTo>
                  <a:pt x="1166" y="773"/>
                </a:lnTo>
                <a:lnTo>
                  <a:pt x="1163" y="771"/>
                </a:lnTo>
                <a:lnTo>
                  <a:pt x="1161" y="771"/>
                </a:lnTo>
                <a:lnTo>
                  <a:pt x="1155" y="770"/>
                </a:lnTo>
                <a:lnTo>
                  <a:pt x="1154" y="770"/>
                </a:lnTo>
                <a:lnTo>
                  <a:pt x="1152" y="768"/>
                </a:lnTo>
                <a:lnTo>
                  <a:pt x="1148" y="768"/>
                </a:lnTo>
                <a:lnTo>
                  <a:pt x="1145" y="766"/>
                </a:lnTo>
                <a:lnTo>
                  <a:pt x="1140" y="764"/>
                </a:lnTo>
                <a:lnTo>
                  <a:pt x="1136" y="763"/>
                </a:lnTo>
                <a:lnTo>
                  <a:pt x="1131" y="761"/>
                </a:lnTo>
                <a:lnTo>
                  <a:pt x="1129" y="761"/>
                </a:lnTo>
                <a:lnTo>
                  <a:pt x="1127" y="759"/>
                </a:lnTo>
                <a:lnTo>
                  <a:pt x="1125" y="759"/>
                </a:lnTo>
                <a:lnTo>
                  <a:pt x="1124" y="759"/>
                </a:lnTo>
                <a:lnTo>
                  <a:pt x="1124" y="757"/>
                </a:lnTo>
                <a:lnTo>
                  <a:pt x="1122" y="757"/>
                </a:lnTo>
                <a:lnTo>
                  <a:pt x="1120" y="757"/>
                </a:lnTo>
                <a:lnTo>
                  <a:pt x="1117" y="757"/>
                </a:lnTo>
                <a:lnTo>
                  <a:pt x="1115" y="757"/>
                </a:lnTo>
                <a:lnTo>
                  <a:pt x="1113" y="757"/>
                </a:lnTo>
                <a:lnTo>
                  <a:pt x="1111" y="757"/>
                </a:lnTo>
                <a:lnTo>
                  <a:pt x="1110" y="757"/>
                </a:lnTo>
                <a:lnTo>
                  <a:pt x="1108" y="757"/>
                </a:lnTo>
                <a:lnTo>
                  <a:pt x="1106" y="757"/>
                </a:lnTo>
                <a:lnTo>
                  <a:pt x="1103" y="757"/>
                </a:lnTo>
                <a:lnTo>
                  <a:pt x="1095" y="757"/>
                </a:lnTo>
                <a:lnTo>
                  <a:pt x="1090" y="757"/>
                </a:lnTo>
                <a:lnTo>
                  <a:pt x="1081" y="757"/>
                </a:lnTo>
                <a:lnTo>
                  <a:pt x="1081" y="757"/>
                </a:lnTo>
                <a:lnTo>
                  <a:pt x="1078" y="757"/>
                </a:lnTo>
                <a:lnTo>
                  <a:pt x="1074" y="755"/>
                </a:lnTo>
                <a:lnTo>
                  <a:pt x="1073" y="755"/>
                </a:lnTo>
                <a:lnTo>
                  <a:pt x="1067" y="757"/>
                </a:lnTo>
                <a:lnTo>
                  <a:pt x="1065" y="757"/>
                </a:lnTo>
                <a:lnTo>
                  <a:pt x="1057" y="757"/>
                </a:lnTo>
                <a:lnTo>
                  <a:pt x="1051" y="757"/>
                </a:lnTo>
                <a:lnTo>
                  <a:pt x="1050" y="757"/>
                </a:lnTo>
                <a:lnTo>
                  <a:pt x="1048" y="757"/>
                </a:lnTo>
                <a:lnTo>
                  <a:pt x="1041" y="757"/>
                </a:lnTo>
                <a:lnTo>
                  <a:pt x="1039" y="757"/>
                </a:lnTo>
                <a:lnTo>
                  <a:pt x="1032" y="757"/>
                </a:lnTo>
                <a:lnTo>
                  <a:pt x="1025" y="759"/>
                </a:lnTo>
                <a:lnTo>
                  <a:pt x="1020" y="759"/>
                </a:lnTo>
                <a:lnTo>
                  <a:pt x="1011" y="761"/>
                </a:lnTo>
                <a:lnTo>
                  <a:pt x="1005" y="761"/>
                </a:lnTo>
                <a:lnTo>
                  <a:pt x="1002" y="761"/>
                </a:lnTo>
                <a:lnTo>
                  <a:pt x="997" y="761"/>
                </a:lnTo>
                <a:lnTo>
                  <a:pt x="995" y="761"/>
                </a:lnTo>
                <a:lnTo>
                  <a:pt x="986" y="763"/>
                </a:lnTo>
                <a:lnTo>
                  <a:pt x="984" y="763"/>
                </a:lnTo>
                <a:lnTo>
                  <a:pt x="979" y="763"/>
                </a:lnTo>
                <a:lnTo>
                  <a:pt x="974" y="764"/>
                </a:lnTo>
                <a:lnTo>
                  <a:pt x="972" y="764"/>
                </a:lnTo>
                <a:lnTo>
                  <a:pt x="956" y="764"/>
                </a:lnTo>
                <a:lnTo>
                  <a:pt x="951" y="766"/>
                </a:lnTo>
                <a:lnTo>
                  <a:pt x="940" y="766"/>
                </a:lnTo>
                <a:lnTo>
                  <a:pt x="928" y="768"/>
                </a:lnTo>
                <a:lnTo>
                  <a:pt x="924" y="768"/>
                </a:lnTo>
                <a:lnTo>
                  <a:pt x="917" y="770"/>
                </a:lnTo>
                <a:lnTo>
                  <a:pt x="910" y="770"/>
                </a:lnTo>
                <a:lnTo>
                  <a:pt x="900" y="770"/>
                </a:lnTo>
                <a:lnTo>
                  <a:pt x="893" y="771"/>
                </a:lnTo>
                <a:lnTo>
                  <a:pt x="887" y="771"/>
                </a:lnTo>
                <a:lnTo>
                  <a:pt x="885" y="771"/>
                </a:lnTo>
                <a:lnTo>
                  <a:pt x="882" y="771"/>
                </a:lnTo>
                <a:lnTo>
                  <a:pt x="882" y="761"/>
                </a:lnTo>
                <a:lnTo>
                  <a:pt x="880" y="757"/>
                </a:lnTo>
                <a:lnTo>
                  <a:pt x="880" y="750"/>
                </a:lnTo>
                <a:lnTo>
                  <a:pt x="878" y="738"/>
                </a:lnTo>
                <a:lnTo>
                  <a:pt x="878" y="736"/>
                </a:lnTo>
                <a:lnTo>
                  <a:pt x="878" y="733"/>
                </a:lnTo>
                <a:lnTo>
                  <a:pt x="878" y="731"/>
                </a:lnTo>
                <a:lnTo>
                  <a:pt x="877" y="727"/>
                </a:lnTo>
                <a:lnTo>
                  <a:pt x="875" y="725"/>
                </a:lnTo>
                <a:lnTo>
                  <a:pt x="873" y="724"/>
                </a:lnTo>
                <a:lnTo>
                  <a:pt x="873" y="722"/>
                </a:lnTo>
                <a:lnTo>
                  <a:pt x="871" y="718"/>
                </a:lnTo>
                <a:lnTo>
                  <a:pt x="870" y="717"/>
                </a:lnTo>
                <a:lnTo>
                  <a:pt x="870" y="717"/>
                </a:lnTo>
                <a:lnTo>
                  <a:pt x="866" y="715"/>
                </a:lnTo>
                <a:lnTo>
                  <a:pt x="864" y="713"/>
                </a:lnTo>
                <a:lnTo>
                  <a:pt x="859" y="711"/>
                </a:lnTo>
                <a:lnTo>
                  <a:pt x="857" y="710"/>
                </a:lnTo>
                <a:lnTo>
                  <a:pt x="855" y="710"/>
                </a:lnTo>
                <a:lnTo>
                  <a:pt x="854" y="708"/>
                </a:lnTo>
                <a:lnTo>
                  <a:pt x="852" y="708"/>
                </a:lnTo>
                <a:lnTo>
                  <a:pt x="850" y="708"/>
                </a:lnTo>
                <a:lnTo>
                  <a:pt x="848" y="708"/>
                </a:lnTo>
                <a:lnTo>
                  <a:pt x="843" y="706"/>
                </a:lnTo>
                <a:lnTo>
                  <a:pt x="841" y="706"/>
                </a:lnTo>
                <a:lnTo>
                  <a:pt x="829" y="704"/>
                </a:lnTo>
                <a:lnTo>
                  <a:pt x="818" y="703"/>
                </a:lnTo>
                <a:lnTo>
                  <a:pt x="817" y="703"/>
                </a:lnTo>
                <a:lnTo>
                  <a:pt x="797" y="699"/>
                </a:lnTo>
                <a:lnTo>
                  <a:pt x="783" y="695"/>
                </a:lnTo>
                <a:lnTo>
                  <a:pt x="767" y="694"/>
                </a:lnTo>
                <a:lnTo>
                  <a:pt x="766" y="694"/>
                </a:lnTo>
                <a:lnTo>
                  <a:pt x="755" y="692"/>
                </a:lnTo>
                <a:lnTo>
                  <a:pt x="743" y="690"/>
                </a:lnTo>
                <a:lnTo>
                  <a:pt x="734" y="688"/>
                </a:lnTo>
                <a:lnTo>
                  <a:pt x="723" y="687"/>
                </a:lnTo>
                <a:lnTo>
                  <a:pt x="711" y="685"/>
                </a:lnTo>
                <a:lnTo>
                  <a:pt x="700" y="683"/>
                </a:lnTo>
                <a:lnTo>
                  <a:pt x="681" y="680"/>
                </a:lnTo>
                <a:lnTo>
                  <a:pt x="668" y="678"/>
                </a:lnTo>
                <a:lnTo>
                  <a:pt x="658" y="676"/>
                </a:lnTo>
                <a:lnTo>
                  <a:pt x="646" y="674"/>
                </a:lnTo>
                <a:lnTo>
                  <a:pt x="633" y="673"/>
                </a:lnTo>
                <a:lnTo>
                  <a:pt x="628" y="673"/>
                </a:lnTo>
                <a:lnTo>
                  <a:pt x="626" y="673"/>
                </a:lnTo>
                <a:lnTo>
                  <a:pt x="617" y="671"/>
                </a:lnTo>
                <a:lnTo>
                  <a:pt x="616" y="671"/>
                </a:lnTo>
                <a:lnTo>
                  <a:pt x="607" y="669"/>
                </a:lnTo>
                <a:lnTo>
                  <a:pt x="605" y="669"/>
                </a:lnTo>
                <a:lnTo>
                  <a:pt x="596" y="667"/>
                </a:lnTo>
                <a:lnTo>
                  <a:pt x="594" y="667"/>
                </a:lnTo>
                <a:lnTo>
                  <a:pt x="591" y="667"/>
                </a:lnTo>
                <a:lnTo>
                  <a:pt x="582" y="665"/>
                </a:lnTo>
                <a:lnTo>
                  <a:pt x="571" y="664"/>
                </a:lnTo>
                <a:lnTo>
                  <a:pt x="557" y="662"/>
                </a:lnTo>
                <a:lnTo>
                  <a:pt x="550" y="660"/>
                </a:lnTo>
                <a:lnTo>
                  <a:pt x="543" y="660"/>
                </a:lnTo>
                <a:lnTo>
                  <a:pt x="531" y="657"/>
                </a:lnTo>
                <a:lnTo>
                  <a:pt x="520" y="655"/>
                </a:lnTo>
                <a:lnTo>
                  <a:pt x="508" y="653"/>
                </a:lnTo>
                <a:lnTo>
                  <a:pt x="497" y="651"/>
                </a:lnTo>
                <a:lnTo>
                  <a:pt x="487" y="650"/>
                </a:lnTo>
                <a:lnTo>
                  <a:pt x="474" y="648"/>
                </a:lnTo>
                <a:lnTo>
                  <a:pt x="462" y="646"/>
                </a:lnTo>
                <a:lnTo>
                  <a:pt x="455" y="644"/>
                </a:lnTo>
                <a:lnTo>
                  <a:pt x="451" y="644"/>
                </a:lnTo>
                <a:lnTo>
                  <a:pt x="441" y="643"/>
                </a:lnTo>
                <a:lnTo>
                  <a:pt x="428" y="641"/>
                </a:lnTo>
                <a:lnTo>
                  <a:pt x="418" y="639"/>
                </a:lnTo>
                <a:lnTo>
                  <a:pt x="406" y="637"/>
                </a:lnTo>
                <a:lnTo>
                  <a:pt x="402" y="637"/>
                </a:lnTo>
                <a:lnTo>
                  <a:pt x="388" y="632"/>
                </a:lnTo>
                <a:lnTo>
                  <a:pt x="368" y="630"/>
                </a:lnTo>
                <a:lnTo>
                  <a:pt x="363" y="630"/>
                </a:lnTo>
                <a:lnTo>
                  <a:pt x="360" y="628"/>
                </a:lnTo>
                <a:lnTo>
                  <a:pt x="353" y="627"/>
                </a:lnTo>
                <a:lnTo>
                  <a:pt x="342" y="625"/>
                </a:lnTo>
                <a:lnTo>
                  <a:pt x="335" y="623"/>
                </a:lnTo>
                <a:lnTo>
                  <a:pt x="333" y="623"/>
                </a:lnTo>
                <a:lnTo>
                  <a:pt x="319" y="620"/>
                </a:lnTo>
                <a:lnTo>
                  <a:pt x="305" y="616"/>
                </a:lnTo>
                <a:lnTo>
                  <a:pt x="303" y="616"/>
                </a:lnTo>
                <a:lnTo>
                  <a:pt x="296" y="614"/>
                </a:lnTo>
                <a:lnTo>
                  <a:pt x="291" y="613"/>
                </a:lnTo>
                <a:lnTo>
                  <a:pt x="282" y="611"/>
                </a:lnTo>
                <a:lnTo>
                  <a:pt x="278" y="611"/>
                </a:lnTo>
                <a:lnTo>
                  <a:pt x="271" y="609"/>
                </a:lnTo>
                <a:lnTo>
                  <a:pt x="257" y="605"/>
                </a:lnTo>
                <a:lnTo>
                  <a:pt x="256" y="605"/>
                </a:lnTo>
                <a:lnTo>
                  <a:pt x="250" y="604"/>
                </a:lnTo>
                <a:lnTo>
                  <a:pt x="245" y="602"/>
                </a:lnTo>
                <a:lnTo>
                  <a:pt x="229" y="598"/>
                </a:lnTo>
                <a:lnTo>
                  <a:pt x="224" y="598"/>
                </a:lnTo>
                <a:lnTo>
                  <a:pt x="211" y="597"/>
                </a:lnTo>
                <a:lnTo>
                  <a:pt x="190" y="591"/>
                </a:lnTo>
                <a:lnTo>
                  <a:pt x="189" y="591"/>
                </a:lnTo>
                <a:lnTo>
                  <a:pt x="180" y="591"/>
                </a:lnTo>
                <a:lnTo>
                  <a:pt x="173" y="591"/>
                </a:lnTo>
                <a:lnTo>
                  <a:pt x="171" y="591"/>
                </a:lnTo>
                <a:lnTo>
                  <a:pt x="167" y="591"/>
                </a:lnTo>
                <a:lnTo>
                  <a:pt x="164" y="591"/>
                </a:lnTo>
                <a:lnTo>
                  <a:pt x="160" y="590"/>
                </a:lnTo>
                <a:lnTo>
                  <a:pt x="159" y="590"/>
                </a:lnTo>
                <a:lnTo>
                  <a:pt x="153" y="590"/>
                </a:lnTo>
                <a:lnTo>
                  <a:pt x="150" y="588"/>
                </a:lnTo>
                <a:lnTo>
                  <a:pt x="148" y="588"/>
                </a:lnTo>
                <a:lnTo>
                  <a:pt x="141" y="584"/>
                </a:lnTo>
                <a:lnTo>
                  <a:pt x="136" y="584"/>
                </a:lnTo>
                <a:lnTo>
                  <a:pt x="130" y="583"/>
                </a:lnTo>
                <a:lnTo>
                  <a:pt x="123" y="583"/>
                </a:lnTo>
                <a:lnTo>
                  <a:pt x="116" y="584"/>
                </a:lnTo>
                <a:lnTo>
                  <a:pt x="109" y="584"/>
                </a:lnTo>
                <a:lnTo>
                  <a:pt x="106" y="586"/>
                </a:lnTo>
                <a:lnTo>
                  <a:pt x="102" y="586"/>
                </a:lnTo>
                <a:lnTo>
                  <a:pt x="97" y="584"/>
                </a:lnTo>
                <a:lnTo>
                  <a:pt x="95" y="584"/>
                </a:lnTo>
                <a:lnTo>
                  <a:pt x="93" y="584"/>
                </a:lnTo>
                <a:lnTo>
                  <a:pt x="84" y="584"/>
                </a:lnTo>
                <a:lnTo>
                  <a:pt x="70" y="583"/>
                </a:lnTo>
                <a:lnTo>
                  <a:pt x="58" y="581"/>
                </a:lnTo>
                <a:lnTo>
                  <a:pt x="54" y="581"/>
                </a:lnTo>
                <a:lnTo>
                  <a:pt x="49" y="579"/>
                </a:lnTo>
                <a:lnTo>
                  <a:pt x="44" y="579"/>
                </a:lnTo>
                <a:lnTo>
                  <a:pt x="33" y="577"/>
                </a:lnTo>
                <a:lnTo>
                  <a:pt x="31" y="577"/>
                </a:lnTo>
                <a:lnTo>
                  <a:pt x="21" y="575"/>
                </a:lnTo>
                <a:lnTo>
                  <a:pt x="21" y="575"/>
                </a:lnTo>
                <a:lnTo>
                  <a:pt x="19" y="575"/>
                </a:lnTo>
                <a:lnTo>
                  <a:pt x="17" y="575"/>
                </a:lnTo>
                <a:lnTo>
                  <a:pt x="12" y="575"/>
                </a:lnTo>
                <a:lnTo>
                  <a:pt x="5" y="575"/>
                </a:lnTo>
                <a:lnTo>
                  <a:pt x="0" y="575"/>
                </a:lnTo>
                <a:lnTo>
                  <a:pt x="0" y="574"/>
                </a:lnTo>
                <a:lnTo>
                  <a:pt x="1" y="568"/>
                </a:lnTo>
                <a:lnTo>
                  <a:pt x="1" y="567"/>
                </a:lnTo>
                <a:lnTo>
                  <a:pt x="1" y="565"/>
                </a:lnTo>
                <a:lnTo>
                  <a:pt x="1" y="558"/>
                </a:lnTo>
                <a:lnTo>
                  <a:pt x="3" y="556"/>
                </a:lnTo>
                <a:lnTo>
                  <a:pt x="3" y="554"/>
                </a:lnTo>
                <a:lnTo>
                  <a:pt x="10" y="542"/>
                </a:lnTo>
                <a:lnTo>
                  <a:pt x="12" y="540"/>
                </a:lnTo>
                <a:lnTo>
                  <a:pt x="14" y="535"/>
                </a:lnTo>
                <a:lnTo>
                  <a:pt x="16" y="531"/>
                </a:lnTo>
                <a:lnTo>
                  <a:pt x="19" y="524"/>
                </a:lnTo>
                <a:lnTo>
                  <a:pt x="19" y="523"/>
                </a:lnTo>
                <a:lnTo>
                  <a:pt x="21" y="521"/>
                </a:lnTo>
                <a:lnTo>
                  <a:pt x="21" y="519"/>
                </a:lnTo>
                <a:lnTo>
                  <a:pt x="21" y="517"/>
                </a:lnTo>
                <a:lnTo>
                  <a:pt x="23" y="514"/>
                </a:lnTo>
                <a:lnTo>
                  <a:pt x="23" y="512"/>
                </a:lnTo>
                <a:lnTo>
                  <a:pt x="23" y="510"/>
                </a:lnTo>
                <a:lnTo>
                  <a:pt x="23" y="508"/>
                </a:lnTo>
                <a:lnTo>
                  <a:pt x="23" y="505"/>
                </a:lnTo>
                <a:lnTo>
                  <a:pt x="23" y="503"/>
                </a:lnTo>
                <a:lnTo>
                  <a:pt x="23" y="501"/>
                </a:lnTo>
                <a:lnTo>
                  <a:pt x="21" y="487"/>
                </a:lnTo>
                <a:lnTo>
                  <a:pt x="21" y="471"/>
                </a:lnTo>
                <a:lnTo>
                  <a:pt x="21" y="468"/>
                </a:lnTo>
                <a:lnTo>
                  <a:pt x="19" y="464"/>
                </a:lnTo>
                <a:lnTo>
                  <a:pt x="19" y="463"/>
                </a:lnTo>
                <a:lnTo>
                  <a:pt x="19" y="457"/>
                </a:lnTo>
                <a:lnTo>
                  <a:pt x="21" y="457"/>
                </a:lnTo>
                <a:lnTo>
                  <a:pt x="21" y="455"/>
                </a:lnTo>
                <a:lnTo>
                  <a:pt x="23" y="454"/>
                </a:lnTo>
                <a:lnTo>
                  <a:pt x="28" y="452"/>
                </a:lnTo>
                <a:lnTo>
                  <a:pt x="31" y="448"/>
                </a:lnTo>
                <a:lnTo>
                  <a:pt x="39" y="445"/>
                </a:lnTo>
                <a:lnTo>
                  <a:pt x="44" y="440"/>
                </a:lnTo>
                <a:lnTo>
                  <a:pt x="49" y="434"/>
                </a:lnTo>
                <a:lnTo>
                  <a:pt x="53" y="433"/>
                </a:lnTo>
                <a:lnTo>
                  <a:pt x="53" y="429"/>
                </a:lnTo>
                <a:lnTo>
                  <a:pt x="53" y="427"/>
                </a:lnTo>
                <a:lnTo>
                  <a:pt x="53" y="424"/>
                </a:lnTo>
                <a:lnTo>
                  <a:pt x="54" y="418"/>
                </a:lnTo>
                <a:lnTo>
                  <a:pt x="56" y="410"/>
                </a:lnTo>
                <a:lnTo>
                  <a:pt x="56" y="406"/>
                </a:lnTo>
                <a:lnTo>
                  <a:pt x="58" y="403"/>
                </a:lnTo>
                <a:lnTo>
                  <a:pt x="58" y="401"/>
                </a:lnTo>
                <a:lnTo>
                  <a:pt x="60" y="395"/>
                </a:lnTo>
                <a:lnTo>
                  <a:pt x="60" y="394"/>
                </a:lnTo>
                <a:lnTo>
                  <a:pt x="61" y="380"/>
                </a:lnTo>
                <a:lnTo>
                  <a:pt x="63" y="378"/>
                </a:lnTo>
                <a:lnTo>
                  <a:pt x="63" y="364"/>
                </a:lnTo>
                <a:lnTo>
                  <a:pt x="63" y="360"/>
                </a:lnTo>
                <a:lnTo>
                  <a:pt x="65" y="358"/>
                </a:lnTo>
                <a:lnTo>
                  <a:pt x="65" y="357"/>
                </a:lnTo>
                <a:lnTo>
                  <a:pt x="69" y="351"/>
                </a:lnTo>
                <a:lnTo>
                  <a:pt x="70" y="348"/>
                </a:lnTo>
                <a:lnTo>
                  <a:pt x="70" y="344"/>
                </a:lnTo>
                <a:lnTo>
                  <a:pt x="72" y="344"/>
                </a:lnTo>
                <a:lnTo>
                  <a:pt x="72" y="343"/>
                </a:lnTo>
                <a:lnTo>
                  <a:pt x="72" y="341"/>
                </a:lnTo>
                <a:lnTo>
                  <a:pt x="74" y="337"/>
                </a:lnTo>
                <a:lnTo>
                  <a:pt x="76" y="332"/>
                </a:lnTo>
                <a:lnTo>
                  <a:pt x="77" y="330"/>
                </a:lnTo>
                <a:lnTo>
                  <a:pt x="77" y="327"/>
                </a:lnTo>
                <a:lnTo>
                  <a:pt x="79" y="325"/>
                </a:lnTo>
                <a:lnTo>
                  <a:pt x="79" y="323"/>
                </a:lnTo>
                <a:lnTo>
                  <a:pt x="79" y="320"/>
                </a:lnTo>
                <a:lnTo>
                  <a:pt x="81" y="314"/>
                </a:lnTo>
                <a:lnTo>
                  <a:pt x="81" y="311"/>
                </a:lnTo>
                <a:lnTo>
                  <a:pt x="83" y="307"/>
                </a:lnTo>
                <a:lnTo>
                  <a:pt x="83" y="304"/>
                </a:lnTo>
                <a:lnTo>
                  <a:pt x="84" y="297"/>
                </a:lnTo>
                <a:lnTo>
                  <a:pt x="86" y="293"/>
                </a:lnTo>
                <a:lnTo>
                  <a:pt x="86" y="293"/>
                </a:lnTo>
                <a:lnTo>
                  <a:pt x="88" y="291"/>
                </a:lnTo>
                <a:lnTo>
                  <a:pt x="88" y="290"/>
                </a:lnTo>
                <a:lnTo>
                  <a:pt x="90" y="288"/>
                </a:lnTo>
                <a:lnTo>
                  <a:pt x="91" y="286"/>
                </a:lnTo>
                <a:lnTo>
                  <a:pt x="91" y="284"/>
                </a:lnTo>
                <a:lnTo>
                  <a:pt x="95" y="283"/>
                </a:lnTo>
                <a:lnTo>
                  <a:pt x="95" y="279"/>
                </a:lnTo>
                <a:lnTo>
                  <a:pt x="97" y="279"/>
                </a:lnTo>
                <a:lnTo>
                  <a:pt x="100" y="274"/>
                </a:lnTo>
                <a:lnTo>
                  <a:pt x="100" y="272"/>
                </a:lnTo>
                <a:lnTo>
                  <a:pt x="106" y="265"/>
                </a:lnTo>
                <a:lnTo>
                  <a:pt x="111" y="256"/>
                </a:lnTo>
                <a:lnTo>
                  <a:pt x="116" y="249"/>
                </a:lnTo>
                <a:lnTo>
                  <a:pt x="121" y="242"/>
                </a:lnTo>
                <a:lnTo>
                  <a:pt x="125" y="238"/>
                </a:lnTo>
                <a:lnTo>
                  <a:pt x="129" y="231"/>
                </a:lnTo>
                <a:lnTo>
                  <a:pt x="132" y="226"/>
                </a:lnTo>
                <a:lnTo>
                  <a:pt x="136" y="223"/>
                </a:lnTo>
                <a:lnTo>
                  <a:pt x="141" y="215"/>
                </a:lnTo>
                <a:lnTo>
                  <a:pt x="141" y="214"/>
                </a:lnTo>
                <a:lnTo>
                  <a:pt x="143" y="212"/>
                </a:lnTo>
                <a:lnTo>
                  <a:pt x="146" y="208"/>
                </a:lnTo>
                <a:lnTo>
                  <a:pt x="148" y="207"/>
                </a:lnTo>
                <a:lnTo>
                  <a:pt x="148" y="205"/>
                </a:lnTo>
                <a:lnTo>
                  <a:pt x="148" y="203"/>
                </a:lnTo>
                <a:lnTo>
                  <a:pt x="150" y="201"/>
                </a:lnTo>
                <a:lnTo>
                  <a:pt x="151" y="198"/>
                </a:lnTo>
                <a:lnTo>
                  <a:pt x="153" y="198"/>
                </a:lnTo>
                <a:lnTo>
                  <a:pt x="155" y="194"/>
                </a:lnTo>
                <a:lnTo>
                  <a:pt x="159" y="189"/>
                </a:lnTo>
                <a:lnTo>
                  <a:pt x="159" y="187"/>
                </a:lnTo>
                <a:lnTo>
                  <a:pt x="164" y="182"/>
                </a:lnTo>
                <a:lnTo>
                  <a:pt x="166" y="178"/>
                </a:lnTo>
                <a:lnTo>
                  <a:pt x="166" y="177"/>
                </a:lnTo>
                <a:lnTo>
                  <a:pt x="167" y="177"/>
                </a:lnTo>
                <a:lnTo>
                  <a:pt x="167" y="175"/>
                </a:lnTo>
                <a:lnTo>
                  <a:pt x="169" y="175"/>
                </a:lnTo>
                <a:lnTo>
                  <a:pt x="169" y="173"/>
                </a:lnTo>
                <a:lnTo>
                  <a:pt x="171" y="171"/>
                </a:lnTo>
                <a:lnTo>
                  <a:pt x="173" y="170"/>
                </a:lnTo>
                <a:lnTo>
                  <a:pt x="173" y="168"/>
                </a:lnTo>
                <a:lnTo>
                  <a:pt x="176" y="166"/>
                </a:lnTo>
                <a:lnTo>
                  <a:pt x="185" y="152"/>
                </a:lnTo>
                <a:lnTo>
                  <a:pt x="189" y="148"/>
                </a:lnTo>
                <a:lnTo>
                  <a:pt x="189" y="147"/>
                </a:lnTo>
                <a:lnTo>
                  <a:pt x="190" y="134"/>
                </a:lnTo>
                <a:lnTo>
                  <a:pt x="194" y="127"/>
                </a:lnTo>
                <a:lnTo>
                  <a:pt x="196" y="124"/>
                </a:lnTo>
                <a:lnTo>
                  <a:pt x="197" y="118"/>
                </a:lnTo>
                <a:lnTo>
                  <a:pt x="199" y="117"/>
                </a:lnTo>
                <a:lnTo>
                  <a:pt x="203" y="110"/>
                </a:lnTo>
                <a:lnTo>
                  <a:pt x="203" y="108"/>
                </a:lnTo>
                <a:lnTo>
                  <a:pt x="204" y="103"/>
                </a:lnTo>
                <a:lnTo>
                  <a:pt x="204" y="101"/>
                </a:lnTo>
                <a:lnTo>
                  <a:pt x="206" y="99"/>
                </a:lnTo>
                <a:lnTo>
                  <a:pt x="206" y="95"/>
                </a:lnTo>
                <a:lnTo>
                  <a:pt x="208" y="94"/>
                </a:lnTo>
                <a:lnTo>
                  <a:pt x="208" y="92"/>
                </a:lnTo>
                <a:lnTo>
                  <a:pt x="208" y="90"/>
                </a:lnTo>
                <a:lnTo>
                  <a:pt x="210" y="87"/>
                </a:lnTo>
                <a:lnTo>
                  <a:pt x="211" y="83"/>
                </a:lnTo>
                <a:lnTo>
                  <a:pt x="213" y="81"/>
                </a:lnTo>
                <a:lnTo>
                  <a:pt x="213" y="80"/>
                </a:lnTo>
                <a:lnTo>
                  <a:pt x="213" y="78"/>
                </a:lnTo>
                <a:lnTo>
                  <a:pt x="215" y="78"/>
                </a:lnTo>
                <a:lnTo>
                  <a:pt x="215" y="76"/>
                </a:lnTo>
                <a:lnTo>
                  <a:pt x="217" y="73"/>
                </a:lnTo>
                <a:lnTo>
                  <a:pt x="220" y="62"/>
                </a:lnTo>
                <a:lnTo>
                  <a:pt x="220" y="60"/>
                </a:lnTo>
                <a:lnTo>
                  <a:pt x="222" y="60"/>
                </a:lnTo>
                <a:lnTo>
                  <a:pt x="222" y="58"/>
                </a:lnTo>
                <a:lnTo>
                  <a:pt x="224" y="55"/>
                </a:lnTo>
                <a:lnTo>
                  <a:pt x="226" y="53"/>
                </a:lnTo>
                <a:lnTo>
                  <a:pt x="226" y="51"/>
                </a:lnTo>
                <a:lnTo>
                  <a:pt x="227" y="51"/>
                </a:lnTo>
                <a:lnTo>
                  <a:pt x="229" y="50"/>
                </a:lnTo>
                <a:lnTo>
                  <a:pt x="231" y="50"/>
                </a:lnTo>
                <a:lnTo>
                  <a:pt x="247" y="44"/>
                </a:lnTo>
                <a:lnTo>
                  <a:pt x="248" y="43"/>
                </a:lnTo>
                <a:lnTo>
                  <a:pt x="250" y="43"/>
                </a:lnTo>
                <a:lnTo>
                  <a:pt x="261" y="30"/>
                </a:lnTo>
                <a:lnTo>
                  <a:pt x="263" y="30"/>
                </a:lnTo>
                <a:lnTo>
                  <a:pt x="263" y="28"/>
                </a:lnTo>
                <a:lnTo>
                  <a:pt x="268" y="23"/>
                </a:lnTo>
                <a:lnTo>
                  <a:pt x="275" y="13"/>
                </a:lnTo>
                <a:lnTo>
                  <a:pt x="275" y="11"/>
                </a:lnTo>
                <a:lnTo>
                  <a:pt x="280" y="4"/>
                </a:lnTo>
                <a:lnTo>
                  <a:pt x="284" y="2"/>
                </a:lnTo>
                <a:lnTo>
                  <a:pt x="298" y="0"/>
                </a:lnTo>
                <a:lnTo>
                  <a:pt x="303" y="0"/>
                </a:lnTo>
                <a:lnTo>
                  <a:pt x="307" y="0"/>
                </a:lnTo>
                <a:lnTo>
                  <a:pt x="308" y="0"/>
                </a:lnTo>
                <a:lnTo>
                  <a:pt x="310" y="0"/>
                </a:lnTo>
                <a:lnTo>
                  <a:pt x="314" y="0"/>
                </a:lnTo>
                <a:lnTo>
                  <a:pt x="316" y="2"/>
                </a:lnTo>
                <a:lnTo>
                  <a:pt x="317" y="2"/>
                </a:lnTo>
                <a:lnTo>
                  <a:pt x="317" y="2"/>
                </a:lnTo>
                <a:lnTo>
                  <a:pt x="323" y="5"/>
                </a:lnTo>
                <a:lnTo>
                  <a:pt x="330" y="7"/>
                </a:lnTo>
                <a:lnTo>
                  <a:pt x="335" y="11"/>
                </a:lnTo>
                <a:lnTo>
                  <a:pt x="351" y="20"/>
                </a:lnTo>
                <a:lnTo>
                  <a:pt x="360" y="25"/>
                </a:lnTo>
                <a:lnTo>
                  <a:pt x="361" y="25"/>
                </a:lnTo>
                <a:lnTo>
                  <a:pt x="377" y="34"/>
                </a:lnTo>
                <a:lnTo>
                  <a:pt x="383" y="37"/>
                </a:lnTo>
                <a:lnTo>
                  <a:pt x="395" y="43"/>
                </a:lnTo>
                <a:lnTo>
                  <a:pt x="407" y="48"/>
                </a:lnTo>
                <a:lnTo>
                  <a:pt x="411" y="51"/>
                </a:lnTo>
                <a:lnTo>
                  <a:pt x="416" y="53"/>
                </a:lnTo>
                <a:lnTo>
                  <a:pt x="421" y="55"/>
                </a:lnTo>
                <a:lnTo>
                  <a:pt x="428" y="57"/>
                </a:lnTo>
                <a:lnTo>
                  <a:pt x="430" y="57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5">
            <a:extLst>
              <a:ext uri="{FF2B5EF4-FFF2-40B4-BE49-F238E27FC236}">
                <a16:creationId xmlns:a16="http://schemas.microsoft.com/office/drawing/2014/main" id="{379D3F6E-A9B4-4202-AF87-E8D74CD949BC}"/>
              </a:ext>
            </a:extLst>
          </p:cNvPr>
          <p:cNvSpPr>
            <a:spLocks/>
          </p:cNvSpPr>
          <p:nvPr/>
        </p:nvSpPr>
        <p:spPr bwMode="auto">
          <a:xfrm>
            <a:off x="3233738" y="1346200"/>
            <a:ext cx="1220788" cy="2084388"/>
          </a:xfrm>
          <a:custGeom>
            <a:avLst/>
            <a:gdLst>
              <a:gd name="T0" fmla="*/ 753 w 769"/>
              <a:gd name="T1" fmla="*/ 139 h 1313"/>
              <a:gd name="T2" fmla="*/ 751 w 769"/>
              <a:gd name="T3" fmla="*/ 182 h 1313"/>
              <a:gd name="T4" fmla="*/ 750 w 769"/>
              <a:gd name="T5" fmla="*/ 233 h 1313"/>
              <a:gd name="T6" fmla="*/ 758 w 769"/>
              <a:gd name="T7" fmla="*/ 277 h 1313"/>
              <a:gd name="T8" fmla="*/ 757 w 769"/>
              <a:gd name="T9" fmla="*/ 321 h 1313"/>
              <a:gd name="T10" fmla="*/ 702 w 769"/>
              <a:gd name="T11" fmla="*/ 372 h 1313"/>
              <a:gd name="T12" fmla="*/ 718 w 769"/>
              <a:gd name="T13" fmla="*/ 519 h 1313"/>
              <a:gd name="T14" fmla="*/ 668 w 769"/>
              <a:gd name="T15" fmla="*/ 690 h 1313"/>
              <a:gd name="T16" fmla="*/ 681 w 769"/>
              <a:gd name="T17" fmla="*/ 858 h 1313"/>
              <a:gd name="T18" fmla="*/ 702 w 769"/>
              <a:gd name="T19" fmla="*/ 1054 h 1313"/>
              <a:gd name="T20" fmla="*/ 723 w 769"/>
              <a:gd name="T21" fmla="*/ 1244 h 1313"/>
              <a:gd name="T22" fmla="*/ 575 w 769"/>
              <a:gd name="T23" fmla="*/ 1306 h 1313"/>
              <a:gd name="T24" fmla="*/ 321 w 769"/>
              <a:gd name="T25" fmla="*/ 1302 h 1313"/>
              <a:gd name="T26" fmla="*/ 271 w 769"/>
              <a:gd name="T27" fmla="*/ 1198 h 1313"/>
              <a:gd name="T28" fmla="*/ 275 w 769"/>
              <a:gd name="T29" fmla="*/ 1115 h 1313"/>
              <a:gd name="T30" fmla="*/ 247 w 769"/>
              <a:gd name="T31" fmla="*/ 1050 h 1313"/>
              <a:gd name="T32" fmla="*/ 208 w 769"/>
              <a:gd name="T33" fmla="*/ 985 h 1313"/>
              <a:gd name="T34" fmla="*/ 164 w 769"/>
              <a:gd name="T35" fmla="*/ 930 h 1313"/>
              <a:gd name="T36" fmla="*/ 113 w 769"/>
              <a:gd name="T37" fmla="*/ 889 h 1313"/>
              <a:gd name="T38" fmla="*/ 91 w 769"/>
              <a:gd name="T39" fmla="*/ 852 h 1313"/>
              <a:gd name="T40" fmla="*/ 58 w 769"/>
              <a:gd name="T41" fmla="*/ 805 h 1313"/>
              <a:gd name="T42" fmla="*/ 51 w 769"/>
              <a:gd name="T43" fmla="*/ 734 h 1313"/>
              <a:gd name="T44" fmla="*/ 61 w 769"/>
              <a:gd name="T45" fmla="*/ 671 h 1313"/>
              <a:gd name="T46" fmla="*/ 47 w 769"/>
              <a:gd name="T47" fmla="*/ 591 h 1313"/>
              <a:gd name="T48" fmla="*/ 26 w 769"/>
              <a:gd name="T49" fmla="*/ 531 h 1313"/>
              <a:gd name="T50" fmla="*/ 7 w 769"/>
              <a:gd name="T51" fmla="*/ 480 h 1313"/>
              <a:gd name="T52" fmla="*/ 33 w 769"/>
              <a:gd name="T53" fmla="*/ 422 h 1313"/>
              <a:gd name="T54" fmla="*/ 17 w 769"/>
              <a:gd name="T55" fmla="*/ 387 h 1313"/>
              <a:gd name="T56" fmla="*/ 5 w 769"/>
              <a:gd name="T57" fmla="*/ 346 h 1313"/>
              <a:gd name="T58" fmla="*/ 54 w 769"/>
              <a:gd name="T59" fmla="*/ 307 h 1313"/>
              <a:gd name="T60" fmla="*/ 86 w 769"/>
              <a:gd name="T61" fmla="*/ 327 h 1313"/>
              <a:gd name="T62" fmla="*/ 111 w 769"/>
              <a:gd name="T63" fmla="*/ 344 h 1313"/>
              <a:gd name="T64" fmla="*/ 118 w 769"/>
              <a:gd name="T65" fmla="*/ 355 h 1313"/>
              <a:gd name="T66" fmla="*/ 143 w 769"/>
              <a:gd name="T67" fmla="*/ 327 h 1313"/>
              <a:gd name="T68" fmla="*/ 153 w 769"/>
              <a:gd name="T69" fmla="*/ 304 h 1313"/>
              <a:gd name="T70" fmla="*/ 167 w 769"/>
              <a:gd name="T71" fmla="*/ 330 h 1313"/>
              <a:gd name="T72" fmla="*/ 192 w 769"/>
              <a:gd name="T73" fmla="*/ 348 h 1313"/>
              <a:gd name="T74" fmla="*/ 222 w 769"/>
              <a:gd name="T75" fmla="*/ 334 h 1313"/>
              <a:gd name="T76" fmla="*/ 234 w 769"/>
              <a:gd name="T77" fmla="*/ 362 h 1313"/>
              <a:gd name="T78" fmla="*/ 254 w 769"/>
              <a:gd name="T79" fmla="*/ 349 h 1313"/>
              <a:gd name="T80" fmla="*/ 273 w 769"/>
              <a:gd name="T81" fmla="*/ 353 h 1313"/>
              <a:gd name="T82" fmla="*/ 266 w 769"/>
              <a:gd name="T83" fmla="*/ 305 h 1313"/>
              <a:gd name="T84" fmla="*/ 298 w 769"/>
              <a:gd name="T85" fmla="*/ 339 h 1313"/>
              <a:gd name="T86" fmla="*/ 370 w 769"/>
              <a:gd name="T87" fmla="*/ 355 h 1313"/>
              <a:gd name="T88" fmla="*/ 397 w 769"/>
              <a:gd name="T89" fmla="*/ 312 h 1313"/>
              <a:gd name="T90" fmla="*/ 388 w 769"/>
              <a:gd name="T91" fmla="*/ 270 h 1313"/>
              <a:gd name="T92" fmla="*/ 386 w 769"/>
              <a:gd name="T93" fmla="*/ 251 h 1313"/>
              <a:gd name="T94" fmla="*/ 444 w 769"/>
              <a:gd name="T95" fmla="*/ 297 h 1313"/>
              <a:gd name="T96" fmla="*/ 464 w 769"/>
              <a:gd name="T97" fmla="*/ 270 h 1313"/>
              <a:gd name="T98" fmla="*/ 499 w 769"/>
              <a:gd name="T99" fmla="*/ 256 h 1313"/>
              <a:gd name="T100" fmla="*/ 540 w 769"/>
              <a:gd name="T101" fmla="*/ 256 h 1313"/>
              <a:gd name="T102" fmla="*/ 573 w 769"/>
              <a:gd name="T103" fmla="*/ 247 h 1313"/>
              <a:gd name="T104" fmla="*/ 594 w 769"/>
              <a:gd name="T105" fmla="*/ 224 h 1313"/>
              <a:gd name="T106" fmla="*/ 612 w 769"/>
              <a:gd name="T107" fmla="*/ 194 h 1313"/>
              <a:gd name="T108" fmla="*/ 633 w 769"/>
              <a:gd name="T109" fmla="*/ 192 h 1313"/>
              <a:gd name="T110" fmla="*/ 663 w 769"/>
              <a:gd name="T111" fmla="*/ 207 h 1313"/>
              <a:gd name="T112" fmla="*/ 695 w 769"/>
              <a:gd name="T113" fmla="*/ 192 h 1313"/>
              <a:gd name="T114" fmla="*/ 709 w 769"/>
              <a:gd name="T115" fmla="*/ 159 h 1313"/>
              <a:gd name="T116" fmla="*/ 704 w 769"/>
              <a:gd name="T117" fmla="*/ 129 h 1313"/>
              <a:gd name="T118" fmla="*/ 728 w 769"/>
              <a:gd name="T119" fmla="*/ 90 h 1313"/>
              <a:gd name="T120" fmla="*/ 718 w 769"/>
              <a:gd name="T121" fmla="*/ 25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9" h="1313">
                <a:moveTo>
                  <a:pt x="748" y="55"/>
                </a:moveTo>
                <a:lnTo>
                  <a:pt x="748" y="60"/>
                </a:lnTo>
                <a:lnTo>
                  <a:pt x="746" y="64"/>
                </a:lnTo>
                <a:lnTo>
                  <a:pt x="744" y="65"/>
                </a:lnTo>
                <a:lnTo>
                  <a:pt x="742" y="69"/>
                </a:lnTo>
                <a:lnTo>
                  <a:pt x="742" y="71"/>
                </a:lnTo>
                <a:lnTo>
                  <a:pt x="744" y="74"/>
                </a:lnTo>
                <a:lnTo>
                  <a:pt x="748" y="76"/>
                </a:lnTo>
                <a:lnTo>
                  <a:pt x="750" y="76"/>
                </a:lnTo>
                <a:lnTo>
                  <a:pt x="750" y="78"/>
                </a:lnTo>
                <a:lnTo>
                  <a:pt x="751" y="81"/>
                </a:lnTo>
                <a:lnTo>
                  <a:pt x="751" y="92"/>
                </a:lnTo>
                <a:lnTo>
                  <a:pt x="751" y="94"/>
                </a:lnTo>
                <a:lnTo>
                  <a:pt x="751" y="95"/>
                </a:lnTo>
                <a:lnTo>
                  <a:pt x="753" y="101"/>
                </a:lnTo>
                <a:lnTo>
                  <a:pt x="755" y="102"/>
                </a:lnTo>
                <a:lnTo>
                  <a:pt x="755" y="106"/>
                </a:lnTo>
                <a:lnTo>
                  <a:pt x="755" y="111"/>
                </a:lnTo>
                <a:lnTo>
                  <a:pt x="757" y="113"/>
                </a:lnTo>
                <a:lnTo>
                  <a:pt x="758" y="117"/>
                </a:lnTo>
                <a:lnTo>
                  <a:pt x="760" y="118"/>
                </a:lnTo>
                <a:lnTo>
                  <a:pt x="760" y="122"/>
                </a:lnTo>
                <a:lnTo>
                  <a:pt x="760" y="125"/>
                </a:lnTo>
                <a:lnTo>
                  <a:pt x="760" y="127"/>
                </a:lnTo>
                <a:lnTo>
                  <a:pt x="755" y="129"/>
                </a:lnTo>
                <a:lnTo>
                  <a:pt x="753" y="131"/>
                </a:lnTo>
                <a:lnTo>
                  <a:pt x="751" y="132"/>
                </a:lnTo>
                <a:lnTo>
                  <a:pt x="753" y="136"/>
                </a:lnTo>
                <a:lnTo>
                  <a:pt x="753" y="138"/>
                </a:lnTo>
                <a:lnTo>
                  <a:pt x="755" y="139"/>
                </a:lnTo>
                <a:lnTo>
                  <a:pt x="753" y="139"/>
                </a:lnTo>
                <a:lnTo>
                  <a:pt x="753" y="141"/>
                </a:lnTo>
                <a:lnTo>
                  <a:pt x="753" y="143"/>
                </a:lnTo>
                <a:lnTo>
                  <a:pt x="753" y="145"/>
                </a:lnTo>
                <a:lnTo>
                  <a:pt x="753" y="147"/>
                </a:lnTo>
                <a:lnTo>
                  <a:pt x="753" y="148"/>
                </a:lnTo>
                <a:lnTo>
                  <a:pt x="751" y="150"/>
                </a:lnTo>
                <a:lnTo>
                  <a:pt x="750" y="150"/>
                </a:lnTo>
                <a:lnTo>
                  <a:pt x="748" y="152"/>
                </a:lnTo>
                <a:lnTo>
                  <a:pt x="746" y="152"/>
                </a:lnTo>
                <a:lnTo>
                  <a:pt x="746" y="154"/>
                </a:lnTo>
                <a:lnTo>
                  <a:pt x="746" y="155"/>
                </a:lnTo>
                <a:lnTo>
                  <a:pt x="746" y="157"/>
                </a:lnTo>
                <a:lnTo>
                  <a:pt x="746" y="159"/>
                </a:lnTo>
                <a:lnTo>
                  <a:pt x="750" y="159"/>
                </a:lnTo>
                <a:lnTo>
                  <a:pt x="750" y="161"/>
                </a:lnTo>
                <a:lnTo>
                  <a:pt x="751" y="162"/>
                </a:lnTo>
                <a:lnTo>
                  <a:pt x="751" y="164"/>
                </a:lnTo>
                <a:lnTo>
                  <a:pt x="753" y="164"/>
                </a:lnTo>
                <a:lnTo>
                  <a:pt x="753" y="166"/>
                </a:lnTo>
                <a:lnTo>
                  <a:pt x="755" y="166"/>
                </a:lnTo>
                <a:lnTo>
                  <a:pt x="755" y="168"/>
                </a:lnTo>
                <a:lnTo>
                  <a:pt x="755" y="169"/>
                </a:lnTo>
                <a:lnTo>
                  <a:pt x="755" y="171"/>
                </a:lnTo>
                <a:lnTo>
                  <a:pt x="755" y="173"/>
                </a:lnTo>
                <a:lnTo>
                  <a:pt x="755" y="175"/>
                </a:lnTo>
                <a:lnTo>
                  <a:pt x="753" y="175"/>
                </a:lnTo>
                <a:lnTo>
                  <a:pt x="753" y="177"/>
                </a:lnTo>
                <a:lnTo>
                  <a:pt x="751" y="178"/>
                </a:lnTo>
                <a:lnTo>
                  <a:pt x="751" y="178"/>
                </a:lnTo>
                <a:lnTo>
                  <a:pt x="751" y="180"/>
                </a:lnTo>
                <a:lnTo>
                  <a:pt x="751" y="182"/>
                </a:lnTo>
                <a:lnTo>
                  <a:pt x="751" y="184"/>
                </a:lnTo>
                <a:lnTo>
                  <a:pt x="750" y="185"/>
                </a:lnTo>
                <a:lnTo>
                  <a:pt x="750" y="187"/>
                </a:lnTo>
                <a:lnTo>
                  <a:pt x="751" y="189"/>
                </a:lnTo>
                <a:lnTo>
                  <a:pt x="751" y="191"/>
                </a:lnTo>
                <a:lnTo>
                  <a:pt x="751" y="192"/>
                </a:lnTo>
                <a:lnTo>
                  <a:pt x="750" y="194"/>
                </a:lnTo>
                <a:lnTo>
                  <a:pt x="750" y="196"/>
                </a:lnTo>
                <a:lnTo>
                  <a:pt x="750" y="198"/>
                </a:lnTo>
                <a:lnTo>
                  <a:pt x="750" y="199"/>
                </a:lnTo>
                <a:lnTo>
                  <a:pt x="750" y="201"/>
                </a:lnTo>
                <a:lnTo>
                  <a:pt x="748" y="203"/>
                </a:lnTo>
                <a:lnTo>
                  <a:pt x="748" y="205"/>
                </a:lnTo>
                <a:lnTo>
                  <a:pt x="748" y="207"/>
                </a:lnTo>
                <a:lnTo>
                  <a:pt x="748" y="208"/>
                </a:lnTo>
                <a:lnTo>
                  <a:pt x="748" y="210"/>
                </a:lnTo>
                <a:lnTo>
                  <a:pt x="748" y="212"/>
                </a:lnTo>
                <a:lnTo>
                  <a:pt x="748" y="214"/>
                </a:lnTo>
                <a:lnTo>
                  <a:pt x="748" y="215"/>
                </a:lnTo>
                <a:lnTo>
                  <a:pt x="746" y="215"/>
                </a:lnTo>
                <a:lnTo>
                  <a:pt x="746" y="217"/>
                </a:lnTo>
                <a:lnTo>
                  <a:pt x="746" y="219"/>
                </a:lnTo>
                <a:lnTo>
                  <a:pt x="746" y="221"/>
                </a:lnTo>
                <a:lnTo>
                  <a:pt x="746" y="221"/>
                </a:lnTo>
                <a:lnTo>
                  <a:pt x="746" y="222"/>
                </a:lnTo>
                <a:lnTo>
                  <a:pt x="748" y="226"/>
                </a:lnTo>
                <a:lnTo>
                  <a:pt x="750" y="228"/>
                </a:lnTo>
                <a:lnTo>
                  <a:pt x="751" y="229"/>
                </a:lnTo>
                <a:lnTo>
                  <a:pt x="751" y="231"/>
                </a:lnTo>
                <a:lnTo>
                  <a:pt x="751" y="233"/>
                </a:lnTo>
                <a:lnTo>
                  <a:pt x="750" y="233"/>
                </a:lnTo>
                <a:lnTo>
                  <a:pt x="751" y="235"/>
                </a:lnTo>
                <a:lnTo>
                  <a:pt x="751" y="237"/>
                </a:lnTo>
                <a:lnTo>
                  <a:pt x="753" y="237"/>
                </a:lnTo>
                <a:lnTo>
                  <a:pt x="753" y="238"/>
                </a:lnTo>
                <a:lnTo>
                  <a:pt x="753" y="240"/>
                </a:lnTo>
                <a:lnTo>
                  <a:pt x="751" y="242"/>
                </a:lnTo>
                <a:lnTo>
                  <a:pt x="751" y="244"/>
                </a:lnTo>
                <a:lnTo>
                  <a:pt x="751" y="245"/>
                </a:lnTo>
                <a:lnTo>
                  <a:pt x="750" y="247"/>
                </a:lnTo>
                <a:lnTo>
                  <a:pt x="748" y="249"/>
                </a:lnTo>
                <a:lnTo>
                  <a:pt x="748" y="251"/>
                </a:lnTo>
                <a:lnTo>
                  <a:pt x="748" y="252"/>
                </a:lnTo>
                <a:lnTo>
                  <a:pt x="750" y="254"/>
                </a:lnTo>
                <a:lnTo>
                  <a:pt x="750" y="256"/>
                </a:lnTo>
                <a:lnTo>
                  <a:pt x="751" y="256"/>
                </a:lnTo>
                <a:lnTo>
                  <a:pt x="751" y="258"/>
                </a:lnTo>
                <a:lnTo>
                  <a:pt x="753" y="259"/>
                </a:lnTo>
                <a:lnTo>
                  <a:pt x="753" y="261"/>
                </a:lnTo>
                <a:lnTo>
                  <a:pt x="753" y="263"/>
                </a:lnTo>
                <a:lnTo>
                  <a:pt x="755" y="263"/>
                </a:lnTo>
                <a:lnTo>
                  <a:pt x="755" y="263"/>
                </a:lnTo>
                <a:lnTo>
                  <a:pt x="755" y="265"/>
                </a:lnTo>
                <a:lnTo>
                  <a:pt x="753" y="265"/>
                </a:lnTo>
                <a:lnTo>
                  <a:pt x="753" y="267"/>
                </a:lnTo>
                <a:lnTo>
                  <a:pt x="755" y="268"/>
                </a:lnTo>
                <a:lnTo>
                  <a:pt x="755" y="270"/>
                </a:lnTo>
                <a:lnTo>
                  <a:pt x="753" y="270"/>
                </a:lnTo>
                <a:lnTo>
                  <a:pt x="755" y="272"/>
                </a:lnTo>
                <a:lnTo>
                  <a:pt x="755" y="274"/>
                </a:lnTo>
                <a:lnTo>
                  <a:pt x="757" y="275"/>
                </a:lnTo>
                <a:lnTo>
                  <a:pt x="758" y="277"/>
                </a:lnTo>
                <a:lnTo>
                  <a:pt x="760" y="279"/>
                </a:lnTo>
                <a:lnTo>
                  <a:pt x="762" y="281"/>
                </a:lnTo>
                <a:lnTo>
                  <a:pt x="762" y="282"/>
                </a:lnTo>
                <a:lnTo>
                  <a:pt x="764" y="282"/>
                </a:lnTo>
                <a:lnTo>
                  <a:pt x="764" y="284"/>
                </a:lnTo>
                <a:lnTo>
                  <a:pt x="765" y="284"/>
                </a:lnTo>
                <a:lnTo>
                  <a:pt x="765" y="286"/>
                </a:lnTo>
                <a:lnTo>
                  <a:pt x="767" y="286"/>
                </a:lnTo>
                <a:lnTo>
                  <a:pt x="769" y="288"/>
                </a:lnTo>
                <a:lnTo>
                  <a:pt x="769" y="289"/>
                </a:lnTo>
                <a:lnTo>
                  <a:pt x="769" y="291"/>
                </a:lnTo>
                <a:lnTo>
                  <a:pt x="769" y="293"/>
                </a:lnTo>
                <a:lnTo>
                  <a:pt x="767" y="295"/>
                </a:lnTo>
                <a:lnTo>
                  <a:pt x="767" y="297"/>
                </a:lnTo>
                <a:lnTo>
                  <a:pt x="767" y="298"/>
                </a:lnTo>
                <a:lnTo>
                  <a:pt x="767" y="300"/>
                </a:lnTo>
                <a:lnTo>
                  <a:pt x="767" y="302"/>
                </a:lnTo>
                <a:lnTo>
                  <a:pt x="767" y="304"/>
                </a:lnTo>
                <a:lnTo>
                  <a:pt x="765" y="305"/>
                </a:lnTo>
                <a:lnTo>
                  <a:pt x="765" y="305"/>
                </a:lnTo>
                <a:lnTo>
                  <a:pt x="765" y="307"/>
                </a:lnTo>
                <a:lnTo>
                  <a:pt x="765" y="309"/>
                </a:lnTo>
                <a:lnTo>
                  <a:pt x="765" y="311"/>
                </a:lnTo>
                <a:lnTo>
                  <a:pt x="764" y="312"/>
                </a:lnTo>
                <a:lnTo>
                  <a:pt x="764" y="314"/>
                </a:lnTo>
                <a:lnTo>
                  <a:pt x="764" y="316"/>
                </a:lnTo>
                <a:lnTo>
                  <a:pt x="764" y="318"/>
                </a:lnTo>
                <a:lnTo>
                  <a:pt x="762" y="319"/>
                </a:lnTo>
                <a:lnTo>
                  <a:pt x="760" y="321"/>
                </a:lnTo>
                <a:lnTo>
                  <a:pt x="758" y="321"/>
                </a:lnTo>
                <a:lnTo>
                  <a:pt x="757" y="321"/>
                </a:lnTo>
                <a:lnTo>
                  <a:pt x="757" y="323"/>
                </a:lnTo>
                <a:lnTo>
                  <a:pt x="755" y="325"/>
                </a:lnTo>
                <a:lnTo>
                  <a:pt x="753" y="327"/>
                </a:lnTo>
                <a:lnTo>
                  <a:pt x="751" y="328"/>
                </a:lnTo>
                <a:lnTo>
                  <a:pt x="748" y="330"/>
                </a:lnTo>
                <a:lnTo>
                  <a:pt x="746" y="332"/>
                </a:lnTo>
                <a:lnTo>
                  <a:pt x="746" y="334"/>
                </a:lnTo>
                <a:lnTo>
                  <a:pt x="742" y="339"/>
                </a:lnTo>
                <a:lnTo>
                  <a:pt x="742" y="341"/>
                </a:lnTo>
                <a:lnTo>
                  <a:pt x="741" y="344"/>
                </a:lnTo>
                <a:lnTo>
                  <a:pt x="741" y="346"/>
                </a:lnTo>
                <a:lnTo>
                  <a:pt x="741" y="348"/>
                </a:lnTo>
                <a:lnTo>
                  <a:pt x="739" y="348"/>
                </a:lnTo>
                <a:lnTo>
                  <a:pt x="739" y="349"/>
                </a:lnTo>
                <a:lnTo>
                  <a:pt x="737" y="353"/>
                </a:lnTo>
                <a:lnTo>
                  <a:pt x="735" y="357"/>
                </a:lnTo>
                <a:lnTo>
                  <a:pt x="735" y="358"/>
                </a:lnTo>
                <a:lnTo>
                  <a:pt x="734" y="358"/>
                </a:lnTo>
                <a:lnTo>
                  <a:pt x="732" y="360"/>
                </a:lnTo>
                <a:lnTo>
                  <a:pt x="730" y="360"/>
                </a:lnTo>
                <a:lnTo>
                  <a:pt x="728" y="360"/>
                </a:lnTo>
                <a:lnTo>
                  <a:pt x="727" y="360"/>
                </a:lnTo>
                <a:lnTo>
                  <a:pt x="723" y="362"/>
                </a:lnTo>
                <a:lnTo>
                  <a:pt x="720" y="364"/>
                </a:lnTo>
                <a:lnTo>
                  <a:pt x="716" y="365"/>
                </a:lnTo>
                <a:lnTo>
                  <a:pt x="714" y="365"/>
                </a:lnTo>
                <a:lnTo>
                  <a:pt x="711" y="367"/>
                </a:lnTo>
                <a:lnTo>
                  <a:pt x="707" y="369"/>
                </a:lnTo>
                <a:lnTo>
                  <a:pt x="705" y="371"/>
                </a:lnTo>
                <a:lnTo>
                  <a:pt x="704" y="371"/>
                </a:lnTo>
                <a:lnTo>
                  <a:pt x="702" y="372"/>
                </a:lnTo>
                <a:lnTo>
                  <a:pt x="704" y="374"/>
                </a:lnTo>
                <a:lnTo>
                  <a:pt x="704" y="376"/>
                </a:lnTo>
                <a:lnTo>
                  <a:pt x="704" y="378"/>
                </a:lnTo>
                <a:lnTo>
                  <a:pt x="704" y="381"/>
                </a:lnTo>
                <a:lnTo>
                  <a:pt x="705" y="395"/>
                </a:lnTo>
                <a:lnTo>
                  <a:pt x="707" y="399"/>
                </a:lnTo>
                <a:lnTo>
                  <a:pt x="709" y="413"/>
                </a:lnTo>
                <a:lnTo>
                  <a:pt x="709" y="418"/>
                </a:lnTo>
                <a:lnTo>
                  <a:pt x="711" y="427"/>
                </a:lnTo>
                <a:lnTo>
                  <a:pt x="712" y="439"/>
                </a:lnTo>
                <a:lnTo>
                  <a:pt x="712" y="448"/>
                </a:lnTo>
                <a:lnTo>
                  <a:pt x="714" y="452"/>
                </a:lnTo>
                <a:lnTo>
                  <a:pt x="716" y="466"/>
                </a:lnTo>
                <a:lnTo>
                  <a:pt x="716" y="468"/>
                </a:lnTo>
                <a:lnTo>
                  <a:pt x="718" y="471"/>
                </a:lnTo>
                <a:lnTo>
                  <a:pt x="720" y="477"/>
                </a:lnTo>
                <a:lnTo>
                  <a:pt x="720" y="482"/>
                </a:lnTo>
                <a:lnTo>
                  <a:pt x="720" y="484"/>
                </a:lnTo>
                <a:lnTo>
                  <a:pt x="720" y="487"/>
                </a:lnTo>
                <a:lnTo>
                  <a:pt x="721" y="491"/>
                </a:lnTo>
                <a:lnTo>
                  <a:pt x="721" y="494"/>
                </a:lnTo>
                <a:lnTo>
                  <a:pt x="721" y="496"/>
                </a:lnTo>
                <a:lnTo>
                  <a:pt x="720" y="498"/>
                </a:lnTo>
                <a:lnTo>
                  <a:pt x="720" y="499"/>
                </a:lnTo>
                <a:lnTo>
                  <a:pt x="720" y="501"/>
                </a:lnTo>
                <a:lnTo>
                  <a:pt x="720" y="503"/>
                </a:lnTo>
                <a:lnTo>
                  <a:pt x="720" y="505"/>
                </a:lnTo>
                <a:lnTo>
                  <a:pt x="720" y="512"/>
                </a:lnTo>
                <a:lnTo>
                  <a:pt x="720" y="514"/>
                </a:lnTo>
                <a:lnTo>
                  <a:pt x="720" y="517"/>
                </a:lnTo>
                <a:lnTo>
                  <a:pt x="718" y="519"/>
                </a:lnTo>
                <a:lnTo>
                  <a:pt x="718" y="522"/>
                </a:lnTo>
                <a:lnTo>
                  <a:pt x="718" y="526"/>
                </a:lnTo>
                <a:lnTo>
                  <a:pt x="718" y="528"/>
                </a:lnTo>
                <a:lnTo>
                  <a:pt x="716" y="531"/>
                </a:lnTo>
                <a:lnTo>
                  <a:pt x="716" y="533"/>
                </a:lnTo>
                <a:lnTo>
                  <a:pt x="714" y="537"/>
                </a:lnTo>
                <a:lnTo>
                  <a:pt x="712" y="544"/>
                </a:lnTo>
                <a:lnTo>
                  <a:pt x="711" y="549"/>
                </a:lnTo>
                <a:lnTo>
                  <a:pt x="709" y="554"/>
                </a:lnTo>
                <a:lnTo>
                  <a:pt x="707" y="559"/>
                </a:lnTo>
                <a:lnTo>
                  <a:pt x="705" y="563"/>
                </a:lnTo>
                <a:lnTo>
                  <a:pt x="704" y="568"/>
                </a:lnTo>
                <a:lnTo>
                  <a:pt x="704" y="574"/>
                </a:lnTo>
                <a:lnTo>
                  <a:pt x="700" y="581"/>
                </a:lnTo>
                <a:lnTo>
                  <a:pt x="700" y="584"/>
                </a:lnTo>
                <a:lnTo>
                  <a:pt x="697" y="591"/>
                </a:lnTo>
                <a:lnTo>
                  <a:pt x="697" y="593"/>
                </a:lnTo>
                <a:lnTo>
                  <a:pt x="697" y="595"/>
                </a:lnTo>
                <a:lnTo>
                  <a:pt x="695" y="602"/>
                </a:lnTo>
                <a:lnTo>
                  <a:pt x="695" y="604"/>
                </a:lnTo>
                <a:lnTo>
                  <a:pt x="691" y="614"/>
                </a:lnTo>
                <a:lnTo>
                  <a:pt x="688" y="625"/>
                </a:lnTo>
                <a:lnTo>
                  <a:pt x="684" y="642"/>
                </a:lnTo>
                <a:lnTo>
                  <a:pt x="679" y="658"/>
                </a:lnTo>
                <a:lnTo>
                  <a:pt x="677" y="660"/>
                </a:lnTo>
                <a:lnTo>
                  <a:pt x="677" y="664"/>
                </a:lnTo>
                <a:lnTo>
                  <a:pt x="675" y="669"/>
                </a:lnTo>
                <a:lnTo>
                  <a:pt x="672" y="679"/>
                </a:lnTo>
                <a:lnTo>
                  <a:pt x="670" y="687"/>
                </a:lnTo>
                <a:lnTo>
                  <a:pt x="668" y="688"/>
                </a:lnTo>
                <a:lnTo>
                  <a:pt x="668" y="690"/>
                </a:lnTo>
                <a:lnTo>
                  <a:pt x="667" y="692"/>
                </a:lnTo>
                <a:lnTo>
                  <a:pt x="667" y="695"/>
                </a:lnTo>
                <a:lnTo>
                  <a:pt x="665" y="697"/>
                </a:lnTo>
                <a:lnTo>
                  <a:pt x="665" y="699"/>
                </a:lnTo>
                <a:lnTo>
                  <a:pt x="665" y="701"/>
                </a:lnTo>
                <a:lnTo>
                  <a:pt x="665" y="702"/>
                </a:lnTo>
                <a:lnTo>
                  <a:pt x="665" y="706"/>
                </a:lnTo>
                <a:lnTo>
                  <a:pt x="665" y="709"/>
                </a:lnTo>
                <a:lnTo>
                  <a:pt x="665" y="711"/>
                </a:lnTo>
                <a:lnTo>
                  <a:pt x="665" y="713"/>
                </a:lnTo>
                <a:lnTo>
                  <a:pt x="665" y="715"/>
                </a:lnTo>
                <a:lnTo>
                  <a:pt x="667" y="724"/>
                </a:lnTo>
                <a:lnTo>
                  <a:pt x="667" y="725"/>
                </a:lnTo>
                <a:lnTo>
                  <a:pt x="668" y="734"/>
                </a:lnTo>
                <a:lnTo>
                  <a:pt x="668" y="736"/>
                </a:lnTo>
                <a:lnTo>
                  <a:pt x="668" y="747"/>
                </a:lnTo>
                <a:lnTo>
                  <a:pt x="670" y="762"/>
                </a:lnTo>
                <a:lnTo>
                  <a:pt x="672" y="775"/>
                </a:lnTo>
                <a:lnTo>
                  <a:pt x="674" y="785"/>
                </a:lnTo>
                <a:lnTo>
                  <a:pt x="674" y="787"/>
                </a:lnTo>
                <a:lnTo>
                  <a:pt x="674" y="798"/>
                </a:lnTo>
                <a:lnTo>
                  <a:pt x="675" y="803"/>
                </a:lnTo>
                <a:lnTo>
                  <a:pt x="675" y="812"/>
                </a:lnTo>
                <a:lnTo>
                  <a:pt x="675" y="814"/>
                </a:lnTo>
                <a:lnTo>
                  <a:pt x="677" y="824"/>
                </a:lnTo>
                <a:lnTo>
                  <a:pt x="677" y="826"/>
                </a:lnTo>
                <a:lnTo>
                  <a:pt x="677" y="831"/>
                </a:lnTo>
                <a:lnTo>
                  <a:pt x="679" y="837"/>
                </a:lnTo>
                <a:lnTo>
                  <a:pt x="679" y="838"/>
                </a:lnTo>
                <a:lnTo>
                  <a:pt x="681" y="849"/>
                </a:lnTo>
                <a:lnTo>
                  <a:pt x="681" y="858"/>
                </a:lnTo>
                <a:lnTo>
                  <a:pt x="682" y="870"/>
                </a:lnTo>
                <a:lnTo>
                  <a:pt x="684" y="879"/>
                </a:lnTo>
                <a:lnTo>
                  <a:pt x="684" y="882"/>
                </a:lnTo>
                <a:lnTo>
                  <a:pt x="684" y="893"/>
                </a:lnTo>
                <a:lnTo>
                  <a:pt x="684" y="895"/>
                </a:lnTo>
                <a:lnTo>
                  <a:pt x="686" y="904"/>
                </a:lnTo>
                <a:lnTo>
                  <a:pt x="686" y="905"/>
                </a:lnTo>
                <a:lnTo>
                  <a:pt x="688" y="916"/>
                </a:lnTo>
                <a:lnTo>
                  <a:pt x="690" y="928"/>
                </a:lnTo>
                <a:lnTo>
                  <a:pt x="690" y="939"/>
                </a:lnTo>
                <a:lnTo>
                  <a:pt x="691" y="949"/>
                </a:lnTo>
                <a:lnTo>
                  <a:pt x="691" y="955"/>
                </a:lnTo>
                <a:lnTo>
                  <a:pt x="695" y="976"/>
                </a:lnTo>
                <a:lnTo>
                  <a:pt x="695" y="987"/>
                </a:lnTo>
                <a:lnTo>
                  <a:pt x="697" y="999"/>
                </a:lnTo>
                <a:lnTo>
                  <a:pt x="698" y="1011"/>
                </a:lnTo>
                <a:lnTo>
                  <a:pt x="698" y="1013"/>
                </a:lnTo>
                <a:lnTo>
                  <a:pt x="698" y="1018"/>
                </a:lnTo>
                <a:lnTo>
                  <a:pt x="698" y="1022"/>
                </a:lnTo>
                <a:lnTo>
                  <a:pt x="698" y="1024"/>
                </a:lnTo>
                <a:lnTo>
                  <a:pt x="700" y="1025"/>
                </a:lnTo>
                <a:lnTo>
                  <a:pt x="700" y="1027"/>
                </a:lnTo>
                <a:lnTo>
                  <a:pt x="700" y="1031"/>
                </a:lnTo>
                <a:lnTo>
                  <a:pt x="700" y="1032"/>
                </a:lnTo>
                <a:lnTo>
                  <a:pt x="700" y="1034"/>
                </a:lnTo>
                <a:lnTo>
                  <a:pt x="700" y="1036"/>
                </a:lnTo>
                <a:lnTo>
                  <a:pt x="700" y="1038"/>
                </a:lnTo>
                <a:lnTo>
                  <a:pt x="700" y="1045"/>
                </a:lnTo>
                <a:lnTo>
                  <a:pt x="702" y="1050"/>
                </a:lnTo>
                <a:lnTo>
                  <a:pt x="702" y="1052"/>
                </a:lnTo>
                <a:lnTo>
                  <a:pt x="702" y="1054"/>
                </a:lnTo>
                <a:lnTo>
                  <a:pt x="702" y="1057"/>
                </a:lnTo>
                <a:lnTo>
                  <a:pt x="704" y="1059"/>
                </a:lnTo>
                <a:lnTo>
                  <a:pt x="704" y="1061"/>
                </a:lnTo>
                <a:lnTo>
                  <a:pt x="704" y="1066"/>
                </a:lnTo>
                <a:lnTo>
                  <a:pt x="704" y="1066"/>
                </a:lnTo>
                <a:lnTo>
                  <a:pt x="704" y="1071"/>
                </a:lnTo>
                <a:lnTo>
                  <a:pt x="705" y="1078"/>
                </a:lnTo>
                <a:lnTo>
                  <a:pt x="705" y="1085"/>
                </a:lnTo>
                <a:lnTo>
                  <a:pt x="705" y="1091"/>
                </a:lnTo>
                <a:lnTo>
                  <a:pt x="707" y="1099"/>
                </a:lnTo>
                <a:lnTo>
                  <a:pt x="707" y="1105"/>
                </a:lnTo>
                <a:lnTo>
                  <a:pt x="707" y="1110"/>
                </a:lnTo>
                <a:lnTo>
                  <a:pt x="709" y="1115"/>
                </a:lnTo>
                <a:lnTo>
                  <a:pt x="709" y="1124"/>
                </a:lnTo>
                <a:lnTo>
                  <a:pt x="709" y="1129"/>
                </a:lnTo>
                <a:lnTo>
                  <a:pt x="711" y="1138"/>
                </a:lnTo>
                <a:lnTo>
                  <a:pt x="711" y="1149"/>
                </a:lnTo>
                <a:lnTo>
                  <a:pt x="712" y="1156"/>
                </a:lnTo>
                <a:lnTo>
                  <a:pt x="712" y="1158"/>
                </a:lnTo>
                <a:lnTo>
                  <a:pt x="714" y="1168"/>
                </a:lnTo>
                <a:lnTo>
                  <a:pt x="714" y="1175"/>
                </a:lnTo>
                <a:lnTo>
                  <a:pt x="714" y="1177"/>
                </a:lnTo>
                <a:lnTo>
                  <a:pt x="716" y="1182"/>
                </a:lnTo>
                <a:lnTo>
                  <a:pt x="718" y="1198"/>
                </a:lnTo>
                <a:lnTo>
                  <a:pt x="718" y="1207"/>
                </a:lnTo>
                <a:lnTo>
                  <a:pt x="720" y="1219"/>
                </a:lnTo>
                <a:lnTo>
                  <a:pt x="720" y="1223"/>
                </a:lnTo>
                <a:lnTo>
                  <a:pt x="721" y="1232"/>
                </a:lnTo>
                <a:lnTo>
                  <a:pt x="721" y="1235"/>
                </a:lnTo>
                <a:lnTo>
                  <a:pt x="721" y="1242"/>
                </a:lnTo>
                <a:lnTo>
                  <a:pt x="723" y="1244"/>
                </a:lnTo>
                <a:lnTo>
                  <a:pt x="723" y="1255"/>
                </a:lnTo>
                <a:lnTo>
                  <a:pt x="723" y="1257"/>
                </a:lnTo>
                <a:lnTo>
                  <a:pt x="725" y="1267"/>
                </a:lnTo>
                <a:lnTo>
                  <a:pt x="725" y="1269"/>
                </a:lnTo>
                <a:lnTo>
                  <a:pt x="727" y="1278"/>
                </a:lnTo>
                <a:lnTo>
                  <a:pt x="727" y="1278"/>
                </a:lnTo>
                <a:lnTo>
                  <a:pt x="728" y="1290"/>
                </a:lnTo>
                <a:lnTo>
                  <a:pt x="728" y="1302"/>
                </a:lnTo>
                <a:lnTo>
                  <a:pt x="718" y="1302"/>
                </a:lnTo>
                <a:lnTo>
                  <a:pt x="707" y="1302"/>
                </a:lnTo>
                <a:lnTo>
                  <a:pt x="705" y="1302"/>
                </a:lnTo>
                <a:lnTo>
                  <a:pt x="695" y="1302"/>
                </a:lnTo>
                <a:lnTo>
                  <a:pt x="686" y="1304"/>
                </a:lnTo>
                <a:lnTo>
                  <a:pt x="684" y="1304"/>
                </a:lnTo>
                <a:lnTo>
                  <a:pt x="675" y="1304"/>
                </a:lnTo>
                <a:lnTo>
                  <a:pt x="674" y="1304"/>
                </a:lnTo>
                <a:lnTo>
                  <a:pt x="665" y="1304"/>
                </a:lnTo>
                <a:lnTo>
                  <a:pt x="663" y="1304"/>
                </a:lnTo>
                <a:lnTo>
                  <a:pt x="661" y="1304"/>
                </a:lnTo>
                <a:lnTo>
                  <a:pt x="652" y="1304"/>
                </a:lnTo>
                <a:lnTo>
                  <a:pt x="645" y="1304"/>
                </a:lnTo>
                <a:lnTo>
                  <a:pt x="630" y="1306"/>
                </a:lnTo>
                <a:lnTo>
                  <a:pt x="628" y="1306"/>
                </a:lnTo>
                <a:lnTo>
                  <a:pt x="615" y="1306"/>
                </a:lnTo>
                <a:lnTo>
                  <a:pt x="610" y="1306"/>
                </a:lnTo>
                <a:lnTo>
                  <a:pt x="605" y="1306"/>
                </a:lnTo>
                <a:lnTo>
                  <a:pt x="603" y="1306"/>
                </a:lnTo>
                <a:lnTo>
                  <a:pt x="592" y="1306"/>
                </a:lnTo>
                <a:lnTo>
                  <a:pt x="589" y="1306"/>
                </a:lnTo>
                <a:lnTo>
                  <a:pt x="587" y="1306"/>
                </a:lnTo>
                <a:lnTo>
                  <a:pt x="575" y="1306"/>
                </a:lnTo>
                <a:lnTo>
                  <a:pt x="570" y="1308"/>
                </a:lnTo>
                <a:lnTo>
                  <a:pt x="564" y="1308"/>
                </a:lnTo>
                <a:lnTo>
                  <a:pt x="557" y="1308"/>
                </a:lnTo>
                <a:lnTo>
                  <a:pt x="552" y="1308"/>
                </a:lnTo>
                <a:lnTo>
                  <a:pt x="543" y="1308"/>
                </a:lnTo>
                <a:lnTo>
                  <a:pt x="540" y="1308"/>
                </a:lnTo>
                <a:lnTo>
                  <a:pt x="527" y="1309"/>
                </a:lnTo>
                <a:lnTo>
                  <a:pt x="522" y="1309"/>
                </a:lnTo>
                <a:lnTo>
                  <a:pt x="517" y="1309"/>
                </a:lnTo>
                <a:lnTo>
                  <a:pt x="504" y="1309"/>
                </a:lnTo>
                <a:lnTo>
                  <a:pt x="492" y="1309"/>
                </a:lnTo>
                <a:lnTo>
                  <a:pt x="485" y="1309"/>
                </a:lnTo>
                <a:lnTo>
                  <a:pt x="474" y="1311"/>
                </a:lnTo>
                <a:lnTo>
                  <a:pt x="460" y="1311"/>
                </a:lnTo>
                <a:lnTo>
                  <a:pt x="444" y="1311"/>
                </a:lnTo>
                <a:lnTo>
                  <a:pt x="442" y="1311"/>
                </a:lnTo>
                <a:lnTo>
                  <a:pt x="428" y="1313"/>
                </a:lnTo>
                <a:lnTo>
                  <a:pt x="418" y="1313"/>
                </a:lnTo>
                <a:lnTo>
                  <a:pt x="407" y="1313"/>
                </a:lnTo>
                <a:lnTo>
                  <a:pt x="397" y="1313"/>
                </a:lnTo>
                <a:lnTo>
                  <a:pt x="395" y="1313"/>
                </a:lnTo>
                <a:lnTo>
                  <a:pt x="382" y="1313"/>
                </a:lnTo>
                <a:lnTo>
                  <a:pt x="379" y="1313"/>
                </a:lnTo>
                <a:lnTo>
                  <a:pt x="374" y="1313"/>
                </a:lnTo>
                <a:lnTo>
                  <a:pt x="372" y="1313"/>
                </a:lnTo>
                <a:lnTo>
                  <a:pt x="368" y="1313"/>
                </a:lnTo>
                <a:lnTo>
                  <a:pt x="365" y="1311"/>
                </a:lnTo>
                <a:lnTo>
                  <a:pt x="356" y="1309"/>
                </a:lnTo>
                <a:lnTo>
                  <a:pt x="344" y="1306"/>
                </a:lnTo>
                <a:lnTo>
                  <a:pt x="333" y="1304"/>
                </a:lnTo>
                <a:lnTo>
                  <a:pt x="321" y="1302"/>
                </a:lnTo>
                <a:lnTo>
                  <a:pt x="315" y="1301"/>
                </a:lnTo>
                <a:lnTo>
                  <a:pt x="312" y="1299"/>
                </a:lnTo>
                <a:lnTo>
                  <a:pt x="307" y="1299"/>
                </a:lnTo>
                <a:lnTo>
                  <a:pt x="293" y="1295"/>
                </a:lnTo>
                <a:lnTo>
                  <a:pt x="278" y="1292"/>
                </a:lnTo>
                <a:lnTo>
                  <a:pt x="273" y="1292"/>
                </a:lnTo>
                <a:lnTo>
                  <a:pt x="270" y="1290"/>
                </a:lnTo>
                <a:lnTo>
                  <a:pt x="266" y="1288"/>
                </a:lnTo>
                <a:lnTo>
                  <a:pt x="266" y="1287"/>
                </a:lnTo>
                <a:lnTo>
                  <a:pt x="266" y="1285"/>
                </a:lnTo>
                <a:lnTo>
                  <a:pt x="266" y="1278"/>
                </a:lnTo>
                <a:lnTo>
                  <a:pt x="266" y="1271"/>
                </a:lnTo>
                <a:lnTo>
                  <a:pt x="266" y="1265"/>
                </a:lnTo>
                <a:lnTo>
                  <a:pt x="268" y="1264"/>
                </a:lnTo>
                <a:lnTo>
                  <a:pt x="270" y="1262"/>
                </a:lnTo>
                <a:lnTo>
                  <a:pt x="270" y="1260"/>
                </a:lnTo>
                <a:lnTo>
                  <a:pt x="270" y="1258"/>
                </a:lnTo>
                <a:lnTo>
                  <a:pt x="270" y="1248"/>
                </a:lnTo>
                <a:lnTo>
                  <a:pt x="271" y="1242"/>
                </a:lnTo>
                <a:lnTo>
                  <a:pt x="271" y="1235"/>
                </a:lnTo>
                <a:lnTo>
                  <a:pt x="270" y="1234"/>
                </a:lnTo>
                <a:lnTo>
                  <a:pt x="270" y="1230"/>
                </a:lnTo>
                <a:lnTo>
                  <a:pt x="270" y="1223"/>
                </a:lnTo>
                <a:lnTo>
                  <a:pt x="270" y="1221"/>
                </a:lnTo>
                <a:lnTo>
                  <a:pt x="271" y="1218"/>
                </a:lnTo>
                <a:lnTo>
                  <a:pt x="271" y="1216"/>
                </a:lnTo>
                <a:lnTo>
                  <a:pt x="271" y="1211"/>
                </a:lnTo>
                <a:lnTo>
                  <a:pt x="271" y="1207"/>
                </a:lnTo>
                <a:lnTo>
                  <a:pt x="271" y="1202"/>
                </a:lnTo>
                <a:lnTo>
                  <a:pt x="271" y="1200"/>
                </a:lnTo>
                <a:lnTo>
                  <a:pt x="271" y="1198"/>
                </a:lnTo>
                <a:lnTo>
                  <a:pt x="270" y="1195"/>
                </a:lnTo>
                <a:lnTo>
                  <a:pt x="270" y="1189"/>
                </a:lnTo>
                <a:lnTo>
                  <a:pt x="271" y="1188"/>
                </a:lnTo>
                <a:lnTo>
                  <a:pt x="271" y="1184"/>
                </a:lnTo>
                <a:lnTo>
                  <a:pt x="271" y="1181"/>
                </a:lnTo>
                <a:lnTo>
                  <a:pt x="271" y="1179"/>
                </a:lnTo>
                <a:lnTo>
                  <a:pt x="273" y="1174"/>
                </a:lnTo>
                <a:lnTo>
                  <a:pt x="273" y="1170"/>
                </a:lnTo>
                <a:lnTo>
                  <a:pt x="275" y="1168"/>
                </a:lnTo>
                <a:lnTo>
                  <a:pt x="275" y="1165"/>
                </a:lnTo>
                <a:lnTo>
                  <a:pt x="275" y="1159"/>
                </a:lnTo>
                <a:lnTo>
                  <a:pt x="277" y="1159"/>
                </a:lnTo>
                <a:lnTo>
                  <a:pt x="277" y="1156"/>
                </a:lnTo>
                <a:lnTo>
                  <a:pt x="278" y="1152"/>
                </a:lnTo>
                <a:lnTo>
                  <a:pt x="278" y="1151"/>
                </a:lnTo>
                <a:lnTo>
                  <a:pt x="278" y="1149"/>
                </a:lnTo>
                <a:lnTo>
                  <a:pt x="277" y="1147"/>
                </a:lnTo>
                <a:lnTo>
                  <a:pt x="275" y="1145"/>
                </a:lnTo>
                <a:lnTo>
                  <a:pt x="273" y="1142"/>
                </a:lnTo>
                <a:lnTo>
                  <a:pt x="273" y="1140"/>
                </a:lnTo>
                <a:lnTo>
                  <a:pt x="271" y="1137"/>
                </a:lnTo>
                <a:lnTo>
                  <a:pt x="273" y="1131"/>
                </a:lnTo>
                <a:lnTo>
                  <a:pt x="273" y="1129"/>
                </a:lnTo>
                <a:lnTo>
                  <a:pt x="273" y="1128"/>
                </a:lnTo>
                <a:lnTo>
                  <a:pt x="275" y="1126"/>
                </a:lnTo>
                <a:lnTo>
                  <a:pt x="275" y="1124"/>
                </a:lnTo>
                <a:lnTo>
                  <a:pt x="275" y="1122"/>
                </a:lnTo>
                <a:lnTo>
                  <a:pt x="275" y="1121"/>
                </a:lnTo>
                <a:lnTo>
                  <a:pt x="275" y="1119"/>
                </a:lnTo>
                <a:lnTo>
                  <a:pt x="275" y="1117"/>
                </a:lnTo>
                <a:lnTo>
                  <a:pt x="275" y="1115"/>
                </a:lnTo>
                <a:lnTo>
                  <a:pt x="275" y="1114"/>
                </a:lnTo>
                <a:lnTo>
                  <a:pt x="275" y="1112"/>
                </a:lnTo>
                <a:lnTo>
                  <a:pt x="275" y="1108"/>
                </a:lnTo>
                <a:lnTo>
                  <a:pt x="273" y="1107"/>
                </a:lnTo>
                <a:lnTo>
                  <a:pt x="273" y="1105"/>
                </a:lnTo>
                <a:lnTo>
                  <a:pt x="273" y="1103"/>
                </a:lnTo>
                <a:lnTo>
                  <a:pt x="271" y="1101"/>
                </a:lnTo>
                <a:lnTo>
                  <a:pt x="271" y="1099"/>
                </a:lnTo>
                <a:lnTo>
                  <a:pt x="271" y="1096"/>
                </a:lnTo>
                <a:lnTo>
                  <a:pt x="271" y="1094"/>
                </a:lnTo>
                <a:lnTo>
                  <a:pt x="271" y="1092"/>
                </a:lnTo>
                <a:lnTo>
                  <a:pt x="271" y="1091"/>
                </a:lnTo>
                <a:lnTo>
                  <a:pt x="271" y="1089"/>
                </a:lnTo>
                <a:lnTo>
                  <a:pt x="270" y="1089"/>
                </a:lnTo>
                <a:lnTo>
                  <a:pt x="270" y="1085"/>
                </a:lnTo>
                <a:lnTo>
                  <a:pt x="268" y="1084"/>
                </a:lnTo>
                <a:lnTo>
                  <a:pt x="268" y="1082"/>
                </a:lnTo>
                <a:lnTo>
                  <a:pt x="266" y="1080"/>
                </a:lnTo>
                <a:lnTo>
                  <a:pt x="264" y="1078"/>
                </a:lnTo>
                <a:lnTo>
                  <a:pt x="263" y="1077"/>
                </a:lnTo>
                <a:lnTo>
                  <a:pt x="261" y="1075"/>
                </a:lnTo>
                <a:lnTo>
                  <a:pt x="259" y="1071"/>
                </a:lnTo>
                <a:lnTo>
                  <a:pt x="259" y="1069"/>
                </a:lnTo>
                <a:lnTo>
                  <a:pt x="255" y="1066"/>
                </a:lnTo>
                <a:lnTo>
                  <a:pt x="254" y="1064"/>
                </a:lnTo>
                <a:lnTo>
                  <a:pt x="252" y="1062"/>
                </a:lnTo>
                <a:lnTo>
                  <a:pt x="252" y="1061"/>
                </a:lnTo>
                <a:lnTo>
                  <a:pt x="250" y="1059"/>
                </a:lnTo>
                <a:lnTo>
                  <a:pt x="250" y="1055"/>
                </a:lnTo>
                <a:lnTo>
                  <a:pt x="248" y="1054"/>
                </a:lnTo>
                <a:lnTo>
                  <a:pt x="247" y="1050"/>
                </a:lnTo>
                <a:lnTo>
                  <a:pt x="245" y="1048"/>
                </a:lnTo>
                <a:lnTo>
                  <a:pt x="243" y="1045"/>
                </a:lnTo>
                <a:lnTo>
                  <a:pt x="241" y="1043"/>
                </a:lnTo>
                <a:lnTo>
                  <a:pt x="240" y="1041"/>
                </a:lnTo>
                <a:lnTo>
                  <a:pt x="238" y="1039"/>
                </a:lnTo>
                <a:lnTo>
                  <a:pt x="236" y="1036"/>
                </a:lnTo>
                <a:lnTo>
                  <a:pt x="236" y="1034"/>
                </a:lnTo>
                <a:lnTo>
                  <a:pt x="234" y="1032"/>
                </a:lnTo>
                <a:lnTo>
                  <a:pt x="234" y="1031"/>
                </a:lnTo>
                <a:lnTo>
                  <a:pt x="234" y="1029"/>
                </a:lnTo>
                <a:lnTo>
                  <a:pt x="233" y="1027"/>
                </a:lnTo>
                <a:lnTo>
                  <a:pt x="231" y="1025"/>
                </a:lnTo>
                <a:lnTo>
                  <a:pt x="229" y="1024"/>
                </a:lnTo>
                <a:lnTo>
                  <a:pt x="227" y="1022"/>
                </a:lnTo>
                <a:lnTo>
                  <a:pt x="225" y="1020"/>
                </a:lnTo>
                <a:lnTo>
                  <a:pt x="224" y="1018"/>
                </a:lnTo>
                <a:lnTo>
                  <a:pt x="222" y="1015"/>
                </a:lnTo>
                <a:lnTo>
                  <a:pt x="220" y="1013"/>
                </a:lnTo>
                <a:lnTo>
                  <a:pt x="217" y="1008"/>
                </a:lnTo>
                <a:lnTo>
                  <a:pt x="215" y="1006"/>
                </a:lnTo>
                <a:lnTo>
                  <a:pt x="213" y="1004"/>
                </a:lnTo>
                <a:lnTo>
                  <a:pt x="213" y="1002"/>
                </a:lnTo>
                <a:lnTo>
                  <a:pt x="211" y="999"/>
                </a:lnTo>
                <a:lnTo>
                  <a:pt x="211" y="997"/>
                </a:lnTo>
                <a:lnTo>
                  <a:pt x="211" y="995"/>
                </a:lnTo>
                <a:lnTo>
                  <a:pt x="211" y="994"/>
                </a:lnTo>
                <a:lnTo>
                  <a:pt x="210" y="992"/>
                </a:lnTo>
                <a:lnTo>
                  <a:pt x="210" y="988"/>
                </a:lnTo>
                <a:lnTo>
                  <a:pt x="210" y="987"/>
                </a:lnTo>
                <a:lnTo>
                  <a:pt x="208" y="987"/>
                </a:lnTo>
                <a:lnTo>
                  <a:pt x="208" y="985"/>
                </a:lnTo>
                <a:lnTo>
                  <a:pt x="204" y="983"/>
                </a:lnTo>
                <a:lnTo>
                  <a:pt x="203" y="979"/>
                </a:lnTo>
                <a:lnTo>
                  <a:pt x="203" y="976"/>
                </a:lnTo>
                <a:lnTo>
                  <a:pt x="199" y="972"/>
                </a:lnTo>
                <a:lnTo>
                  <a:pt x="197" y="971"/>
                </a:lnTo>
                <a:lnTo>
                  <a:pt x="194" y="967"/>
                </a:lnTo>
                <a:lnTo>
                  <a:pt x="192" y="964"/>
                </a:lnTo>
                <a:lnTo>
                  <a:pt x="188" y="960"/>
                </a:lnTo>
                <a:lnTo>
                  <a:pt x="187" y="957"/>
                </a:lnTo>
                <a:lnTo>
                  <a:pt x="187" y="955"/>
                </a:lnTo>
                <a:lnTo>
                  <a:pt x="187" y="953"/>
                </a:lnTo>
                <a:lnTo>
                  <a:pt x="187" y="951"/>
                </a:lnTo>
                <a:lnTo>
                  <a:pt x="185" y="949"/>
                </a:lnTo>
                <a:lnTo>
                  <a:pt x="183" y="948"/>
                </a:lnTo>
                <a:lnTo>
                  <a:pt x="181" y="948"/>
                </a:lnTo>
                <a:lnTo>
                  <a:pt x="180" y="946"/>
                </a:lnTo>
                <a:lnTo>
                  <a:pt x="178" y="944"/>
                </a:lnTo>
                <a:lnTo>
                  <a:pt x="176" y="944"/>
                </a:lnTo>
                <a:lnTo>
                  <a:pt x="174" y="944"/>
                </a:lnTo>
                <a:lnTo>
                  <a:pt x="174" y="941"/>
                </a:lnTo>
                <a:lnTo>
                  <a:pt x="173" y="941"/>
                </a:lnTo>
                <a:lnTo>
                  <a:pt x="173" y="939"/>
                </a:lnTo>
                <a:lnTo>
                  <a:pt x="171" y="939"/>
                </a:lnTo>
                <a:lnTo>
                  <a:pt x="171" y="939"/>
                </a:lnTo>
                <a:lnTo>
                  <a:pt x="171" y="937"/>
                </a:lnTo>
                <a:lnTo>
                  <a:pt x="171" y="935"/>
                </a:lnTo>
                <a:lnTo>
                  <a:pt x="169" y="934"/>
                </a:lnTo>
                <a:lnTo>
                  <a:pt x="169" y="932"/>
                </a:lnTo>
                <a:lnTo>
                  <a:pt x="167" y="930"/>
                </a:lnTo>
                <a:lnTo>
                  <a:pt x="165" y="930"/>
                </a:lnTo>
                <a:lnTo>
                  <a:pt x="164" y="930"/>
                </a:lnTo>
                <a:lnTo>
                  <a:pt x="162" y="928"/>
                </a:lnTo>
                <a:lnTo>
                  <a:pt x="158" y="927"/>
                </a:lnTo>
                <a:lnTo>
                  <a:pt x="153" y="925"/>
                </a:lnTo>
                <a:lnTo>
                  <a:pt x="151" y="925"/>
                </a:lnTo>
                <a:lnTo>
                  <a:pt x="150" y="923"/>
                </a:lnTo>
                <a:lnTo>
                  <a:pt x="146" y="923"/>
                </a:lnTo>
                <a:lnTo>
                  <a:pt x="144" y="921"/>
                </a:lnTo>
                <a:lnTo>
                  <a:pt x="144" y="921"/>
                </a:lnTo>
                <a:lnTo>
                  <a:pt x="141" y="919"/>
                </a:lnTo>
                <a:lnTo>
                  <a:pt x="141" y="918"/>
                </a:lnTo>
                <a:lnTo>
                  <a:pt x="139" y="916"/>
                </a:lnTo>
                <a:lnTo>
                  <a:pt x="139" y="914"/>
                </a:lnTo>
                <a:lnTo>
                  <a:pt x="139" y="912"/>
                </a:lnTo>
                <a:lnTo>
                  <a:pt x="137" y="912"/>
                </a:lnTo>
                <a:lnTo>
                  <a:pt x="135" y="911"/>
                </a:lnTo>
                <a:lnTo>
                  <a:pt x="134" y="909"/>
                </a:lnTo>
                <a:lnTo>
                  <a:pt x="132" y="907"/>
                </a:lnTo>
                <a:lnTo>
                  <a:pt x="132" y="905"/>
                </a:lnTo>
                <a:lnTo>
                  <a:pt x="130" y="905"/>
                </a:lnTo>
                <a:lnTo>
                  <a:pt x="130" y="904"/>
                </a:lnTo>
                <a:lnTo>
                  <a:pt x="128" y="902"/>
                </a:lnTo>
                <a:lnTo>
                  <a:pt x="127" y="900"/>
                </a:lnTo>
                <a:lnTo>
                  <a:pt x="125" y="898"/>
                </a:lnTo>
                <a:lnTo>
                  <a:pt x="123" y="897"/>
                </a:lnTo>
                <a:lnTo>
                  <a:pt x="121" y="897"/>
                </a:lnTo>
                <a:lnTo>
                  <a:pt x="120" y="897"/>
                </a:lnTo>
                <a:lnTo>
                  <a:pt x="118" y="895"/>
                </a:lnTo>
                <a:lnTo>
                  <a:pt x="116" y="893"/>
                </a:lnTo>
                <a:lnTo>
                  <a:pt x="116" y="891"/>
                </a:lnTo>
                <a:lnTo>
                  <a:pt x="114" y="891"/>
                </a:lnTo>
                <a:lnTo>
                  <a:pt x="113" y="889"/>
                </a:lnTo>
                <a:lnTo>
                  <a:pt x="111" y="888"/>
                </a:lnTo>
                <a:lnTo>
                  <a:pt x="109" y="886"/>
                </a:lnTo>
                <a:lnTo>
                  <a:pt x="107" y="884"/>
                </a:lnTo>
                <a:lnTo>
                  <a:pt x="107" y="882"/>
                </a:lnTo>
                <a:lnTo>
                  <a:pt x="105" y="882"/>
                </a:lnTo>
                <a:lnTo>
                  <a:pt x="105" y="881"/>
                </a:lnTo>
                <a:lnTo>
                  <a:pt x="104" y="881"/>
                </a:lnTo>
                <a:lnTo>
                  <a:pt x="104" y="879"/>
                </a:lnTo>
                <a:lnTo>
                  <a:pt x="104" y="877"/>
                </a:lnTo>
                <a:lnTo>
                  <a:pt x="104" y="875"/>
                </a:lnTo>
                <a:lnTo>
                  <a:pt x="102" y="875"/>
                </a:lnTo>
                <a:lnTo>
                  <a:pt x="102" y="874"/>
                </a:lnTo>
                <a:lnTo>
                  <a:pt x="102" y="872"/>
                </a:lnTo>
                <a:lnTo>
                  <a:pt x="102" y="870"/>
                </a:lnTo>
                <a:lnTo>
                  <a:pt x="100" y="868"/>
                </a:lnTo>
                <a:lnTo>
                  <a:pt x="100" y="867"/>
                </a:lnTo>
                <a:lnTo>
                  <a:pt x="98" y="865"/>
                </a:lnTo>
                <a:lnTo>
                  <a:pt x="98" y="863"/>
                </a:lnTo>
                <a:lnTo>
                  <a:pt x="100" y="863"/>
                </a:lnTo>
                <a:lnTo>
                  <a:pt x="100" y="861"/>
                </a:lnTo>
                <a:lnTo>
                  <a:pt x="100" y="859"/>
                </a:lnTo>
                <a:lnTo>
                  <a:pt x="100" y="858"/>
                </a:lnTo>
                <a:lnTo>
                  <a:pt x="98" y="858"/>
                </a:lnTo>
                <a:lnTo>
                  <a:pt x="98" y="856"/>
                </a:lnTo>
                <a:lnTo>
                  <a:pt x="98" y="858"/>
                </a:lnTo>
                <a:lnTo>
                  <a:pt x="97" y="858"/>
                </a:lnTo>
                <a:lnTo>
                  <a:pt x="95" y="858"/>
                </a:lnTo>
                <a:lnTo>
                  <a:pt x="93" y="856"/>
                </a:lnTo>
                <a:lnTo>
                  <a:pt x="91" y="854"/>
                </a:lnTo>
                <a:lnTo>
                  <a:pt x="91" y="854"/>
                </a:lnTo>
                <a:lnTo>
                  <a:pt x="91" y="852"/>
                </a:lnTo>
                <a:lnTo>
                  <a:pt x="88" y="851"/>
                </a:lnTo>
                <a:lnTo>
                  <a:pt x="86" y="847"/>
                </a:lnTo>
                <a:lnTo>
                  <a:pt x="84" y="847"/>
                </a:lnTo>
                <a:lnTo>
                  <a:pt x="81" y="845"/>
                </a:lnTo>
                <a:lnTo>
                  <a:pt x="81" y="844"/>
                </a:lnTo>
                <a:lnTo>
                  <a:pt x="79" y="842"/>
                </a:lnTo>
                <a:lnTo>
                  <a:pt x="79" y="840"/>
                </a:lnTo>
                <a:lnTo>
                  <a:pt x="77" y="838"/>
                </a:lnTo>
                <a:lnTo>
                  <a:pt x="75" y="838"/>
                </a:lnTo>
                <a:lnTo>
                  <a:pt x="75" y="837"/>
                </a:lnTo>
                <a:lnTo>
                  <a:pt x="74" y="837"/>
                </a:lnTo>
                <a:lnTo>
                  <a:pt x="72" y="837"/>
                </a:lnTo>
                <a:lnTo>
                  <a:pt x="70" y="838"/>
                </a:lnTo>
                <a:lnTo>
                  <a:pt x="68" y="838"/>
                </a:lnTo>
                <a:lnTo>
                  <a:pt x="67" y="837"/>
                </a:lnTo>
                <a:lnTo>
                  <a:pt x="65" y="837"/>
                </a:lnTo>
                <a:lnTo>
                  <a:pt x="65" y="835"/>
                </a:lnTo>
                <a:lnTo>
                  <a:pt x="63" y="833"/>
                </a:lnTo>
                <a:lnTo>
                  <a:pt x="63" y="829"/>
                </a:lnTo>
                <a:lnTo>
                  <a:pt x="63" y="828"/>
                </a:lnTo>
                <a:lnTo>
                  <a:pt x="63" y="824"/>
                </a:lnTo>
                <a:lnTo>
                  <a:pt x="63" y="822"/>
                </a:lnTo>
                <a:lnTo>
                  <a:pt x="63" y="819"/>
                </a:lnTo>
                <a:lnTo>
                  <a:pt x="63" y="815"/>
                </a:lnTo>
                <a:lnTo>
                  <a:pt x="63" y="814"/>
                </a:lnTo>
                <a:lnTo>
                  <a:pt x="63" y="812"/>
                </a:lnTo>
                <a:lnTo>
                  <a:pt x="61" y="810"/>
                </a:lnTo>
                <a:lnTo>
                  <a:pt x="61" y="808"/>
                </a:lnTo>
                <a:lnTo>
                  <a:pt x="60" y="808"/>
                </a:lnTo>
                <a:lnTo>
                  <a:pt x="60" y="807"/>
                </a:lnTo>
                <a:lnTo>
                  <a:pt x="58" y="805"/>
                </a:lnTo>
                <a:lnTo>
                  <a:pt x="53" y="799"/>
                </a:lnTo>
                <a:lnTo>
                  <a:pt x="51" y="798"/>
                </a:lnTo>
                <a:lnTo>
                  <a:pt x="49" y="794"/>
                </a:lnTo>
                <a:lnTo>
                  <a:pt x="47" y="791"/>
                </a:lnTo>
                <a:lnTo>
                  <a:pt x="47" y="789"/>
                </a:lnTo>
                <a:lnTo>
                  <a:pt x="45" y="787"/>
                </a:lnTo>
                <a:lnTo>
                  <a:pt x="45" y="782"/>
                </a:lnTo>
                <a:lnTo>
                  <a:pt x="44" y="778"/>
                </a:lnTo>
                <a:lnTo>
                  <a:pt x="44" y="775"/>
                </a:lnTo>
                <a:lnTo>
                  <a:pt x="44" y="771"/>
                </a:lnTo>
                <a:lnTo>
                  <a:pt x="44" y="771"/>
                </a:lnTo>
                <a:lnTo>
                  <a:pt x="44" y="768"/>
                </a:lnTo>
                <a:lnTo>
                  <a:pt x="45" y="766"/>
                </a:lnTo>
                <a:lnTo>
                  <a:pt x="45" y="764"/>
                </a:lnTo>
                <a:lnTo>
                  <a:pt x="45" y="762"/>
                </a:lnTo>
                <a:lnTo>
                  <a:pt x="44" y="762"/>
                </a:lnTo>
                <a:lnTo>
                  <a:pt x="42" y="761"/>
                </a:lnTo>
                <a:lnTo>
                  <a:pt x="40" y="759"/>
                </a:lnTo>
                <a:lnTo>
                  <a:pt x="40" y="757"/>
                </a:lnTo>
                <a:lnTo>
                  <a:pt x="40" y="755"/>
                </a:lnTo>
                <a:lnTo>
                  <a:pt x="40" y="754"/>
                </a:lnTo>
                <a:lnTo>
                  <a:pt x="40" y="752"/>
                </a:lnTo>
                <a:lnTo>
                  <a:pt x="42" y="750"/>
                </a:lnTo>
                <a:lnTo>
                  <a:pt x="44" y="748"/>
                </a:lnTo>
                <a:lnTo>
                  <a:pt x="47" y="745"/>
                </a:lnTo>
                <a:lnTo>
                  <a:pt x="49" y="741"/>
                </a:lnTo>
                <a:lnTo>
                  <a:pt x="51" y="739"/>
                </a:lnTo>
                <a:lnTo>
                  <a:pt x="53" y="739"/>
                </a:lnTo>
                <a:lnTo>
                  <a:pt x="53" y="738"/>
                </a:lnTo>
                <a:lnTo>
                  <a:pt x="51" y="736"/>
                </a:lnTo>
                <a:lnTo>
                  <a:pt x="51" y="734"/>
                </a:lnTo>
                <a:lnTo>
                  <a:pt x="51" y="731"/>
                </a:lnTo>
                <a:lnTo>
                  <a:pt x="51" y="729"/>
                </a:lnTo>
                <a:lnTo>
                  <a:pt x="51" y="727"/>
                </a:lnTo>
                <a:lnTo>
                  <a:pt x="51" y="725"/>
                </a:lnTo>
                <a:lnTo>
                  <a:pt x="51" y="722"/>
                </a:lnTo>
                <a:lnTo>
                  <a:pt x="51" y="720"/>
                </a:lnTo>
                <a:lnTo>
                  <a:pt x="51" y="718"/>
                </a:lnTo>
                <a:lnTo>
                  <a:pt x="53" y="717"/>
                </a:lnTo>
                <a:lnTo>
                  <a:pt x="53" y="715"/>
                </a:lnTo>
                <a:lnTo>
                  <a:pt x="54" y="711"/>
                </a:lnTo>
                <a:lnTo>
                  <a:pt x="56" y="709"/>
                </a:lnTo>
                <a:lnTo>
                  <a:pt x="58" y="709"/>
                </a:lnTo>
                <a:lnTo>
                  <a:pt x="58" y="708"/>
                </a:lnTo>
                <a:lnTo>
                  <a:pt x="60" y="706"/>
                </a:lnTo>
                <a:lnTo>
                  <a:pt x="60" y="704"/>
                </a:lnTo>
                <a:lnTo>
                  <a:pt x="61" y="702"/>
                </a:lnTo>
                <a:lnTo>
                  <a:pt x="63" y="699"/>
                </a:lnTo>
                <a:lnTo>
                  <a:pt x="63" y="697"/>
                </a:lnTo>
                <a:lnTo>
                  <a:pt x="65" y="695"/>
                </a:lnTo>
                <a:lnTo>
                  <a:pt x="65" y="694"/>
                </a:lnTo>
                <a:lnTo>
                  <a:pt x="65" y="692"/>
                </a:lnTo>
                <a:lnTo>
                  <a:pt x="65" y="690"/>
                </a:lnTo>
                <a:lnTo>
                  <a:pt x="67" y="688"/>
                </a:lnTo>
                <a:lnTo>
                  <a:pt x="67" y="687"/>
                </a:lnTo>
                <a:lnTo>
                  <a:pt x="67" y="687"/>
                </a:lnTo>
                <a:lnTo>
                  <a:pt x="65" y="683"/>
                </a:lnTo>
                <a:lnTo>
                  <a:pt x="63" y="681"/>
                </a:lnTo>
                <a:lnTo>
                  <a:pt x="63" y="679"/>
                </a:lnTo>
                <a:lnTo>
                  <a:pt x="63" y="676"/>
                </a:lnTo>
                <a:lnTo>
                  <a:pt x="61" y="674"/>
                </a:lnTo>
                <a:lnTo>
                  <a:pt x="61" y="671"/>
                </a:lnTo>
                <a:lnTo>
                  <a:pt x="63" y="669"/>
                </a:lnTo>
                <a:lnTo>
                  <a:pt x="61" y="665"/>
                </a:lnTo>
                <a:lnTo>
                  <a:pt x="61" y="662"/>
                </a:lnTo>
                <a:lnTo>
                  <a:pt x="63" y="660"/>
                </a:lnTo>
                <a:lnTo>
                  <a:pt x="63" y="657"/>
                </a:lnTo>
                <a:lnTo>
                  <a:pt x="63" y="653"/>
                </a:lnTo>
                <a:lnTo>
                  <a:pt x="63" y="651"/>
                </a:lnTo>
                <a:lnTo>
                  <a:pt x="61" y="649"/>
                </a:lnTo>
                <a:lnTo>
                  <a:pt x="60" y="649"/>
                </a:lnTo>
                <a:lnTo>
                  <a:pt x="60" y="646"/>
                </a:lnTo>
                <a:lnTo>
                  <a:pt x="60" y="644"/>
                </a:lnTo>
                <a:lnTo>
                  <a:pt x="60" y="644"/>
                </a:lnTo>
                <a:lnTo>
                  <a:pt x="61" y="639"/>
                </a:lnTo>
                <a:lnTo>
                  <a:pt x="63" y="639"/>
                </a:lnTo>
                <a:lnTo>
                  <a:pt x="61" y="637"/>
                </a:lnTo>
                <a:lnTo>
                  <a:pt x="60" y="635"/>
                </a:lnTo>
                <a:lnTo>
                  <a:pt x="60" y="632"/>
                </a:lnTo>
                <a:lnTo>
                  <a:pt x="60" y="630"/>
                </a:lnTo>
                <a:lnTo>
                  <a:pt x="58" y="627"/>
                </a:lnTo>
                <a:lnTo>
                  <a:pt x="56" y="616"/>
                </a:lnTo>
                <a:lnTo>
                  <a:pt x="60" y="614"/>
                </a:lnTo>
                <a:lnTo>
                  <a:pt x="58" y="614"/>
                </a:lnTo>
                <a:lnTo>
                  <a:pt x="58" y="612"/>
                </a:lnTo>
                <a:lnTo>
                  <a:pt x="56" y="609"/>
                </a:lnTo>
                <a:lnTo>
                  <a:pt x="56" y="607"/>
                </a:lnTo>
                <a:lnTo>
                  <a:pt x="54" y="602"/>
                </a:lnTo>
                <a:lnTo>
                  <a:pt x="54" y="600"/>
                </a:lnTo>
                <a:lnTo>
                  <a:pt x="51" y="597"/>
                </a:lnTo>
                <a:lnTo>
                  <a:pt x="49" y="595"/>
                </a:lnTo>
                <a:lnTo>
                  <a:pt x="47" y="593"/>
                </a:lnTo>
                <a:lnTo>
                  <a:pt x="47" y="591"/>
                </a:lnTo>
                <a:lnTo>
                  <a:pt x="45" y="589"/>
                </a:lnTo>
                <a:lnTo>
                  <a:pt x="44" y="586"/>
                </a:lnTo>
                <a:lnTo>
                  <a:pt x="44" y="584"/>
                </a:lnTo>
                <a:lnTo>
                  <a:pt x="44" y="582"/>
                </a:lnTo>
                <a:lnTo>
                  <a:pt x="44" y="581"/>
                </a:lnTo>
                <a:lnTo>
                  <a:pt x="42" y="579"/>
                </a:lnTo>
                <a:lnTo>
                  <a:pt x="42" y="577"/>
                </a:lnTo>
                <a:lnTo>
                  <a:pt x="42" y="575"/>
                </a:lnTo>
                <a:lnTo>
                  <a:pt x="44" y="572"/>
                </a:lnTo>
                <a:lnTo>
                  <a:pt x="44" y="570"/>
                </a:lnTo>
                <a:lnTo>
                  <a:pt x="42" y="568"/>
                </a:lnTo>
                <a:lnTo>
                  <a:pt x="42" y="567"/>
                </a:lnTo>
                <a:lnTo>
                  <a:pt x="40" y="565"/>
                </a:lnTo>
                <a:lnTo>
                  <a:pt x="38" y="565"/>
                </a:lnTo>
                <a:lnTo>
                  <a:pt x="38" y="563"/>
                </a:lnTo>
                <a:lnTo>
                  <a:pt x="38" y="561"/>
                </a:lnTo>
                <a:lnTo>
                  <a:pt x="40" y="559"/>
                </a:lnTo>
                <a:lnTo>
                  <a:pt x="40" y="558"/>
                </a:lnTo>
                <a:lnTo>
                  <a:pt x="40" y="554"/>
                </a:lnTo>
                <a:lnTo>
                  <a:pt x="38" y="552"/>
                </a:lnTo>
                <a:lnTo>
                  <a:pt x="38" y="551"/>
                </a:lnTo>
                <a:lnTo>
                  <a:pt x="37" y="549"/>
                </a:lnTo>
                <a:lnTo>
                  <a:pt x="35" y="547"/>
                </a:lnTo>
                <a:lnTo>
                  <a:pt x="33" y="545"/>
                </a:lnTo>
                <a:lnTo>
                  <a:pt x="31" y="544"/>
                </a:lnTo>
                <a:lnTo>
                  <a:pt x="31" y="542"/>
                </a:lnTo>
                <a:lnTo>
                  <a:pt x="31" y="540"/>
                </a:lnTo>
                <a:lnTo>
                  <a:pt x="28" y="537"/>
                </a:lnTo>
                <a:lnTo>
                  <a:pt x="28" y="535"/>
                </a:lnTo>
                <a:lnTo>
                  <a:pt x="26" y="533"/>
                </a:lnTo>
                <a:lnTo>
                  <a:pt x="26" y="531"/>
                </a:lnTo>
                <a:lnTo>
                  <a:pt x="24" y="529"/>
                </a:lnTo>
                <a:lnTo>
                  <a:pt x="24" y="526"/>
                </a:lnTo>
                <a:lnTo>
                  <a:pt x="24" y="524"/>
                </a:lnTo>
                <a:lnTo>
                  <a:pt x="23" y="522"/>
                </a:lnTo>
                <a:lnTo>
                  <a:pt x="21" y="522"/>
                </a:lnTo>
                <a:lnTo>
                  <a:pt x="21" y="519"/>
                </a:lnTo>
                <a:lnTo>
                  <a:pt x="19" y="519"/>
                </a:lnTo>
                <a:lnTo>
                  <a:pt x="19" y="517"/>
                </a:lnTo>
                <a:lnTo>
                  <a:pt x="17" y="517"/>
                </a:lnTo>
                <a:lnTo>
                  <a:pt x="17" y="517"/>
                </a:lnTo>
                <a:lnTo>
                  <a:pt x="17" y="517"/>
                </a:lnTo>
                <a:lnTo>
                  <a:pt x="15" y="515"/>
                </a:lnTo>
                <a:lnTo>
                  <a:pt x="15" y="514"/>
                </a:lnTo>
                <a:lnTo>
                  <a:pt x="14" y="512"/>
                </a:lnTo>
                <a:lnTo>
                  <a:pt x="12" y="510"/>
                </a:lnTo>
                <a:lnTo>
                  <a:pt x="10" y="507"/>
                </a:lnTo>
                <a:lnTo>
                  <a:pt x="10" y="505"/>
                </a:lnTo>
                <a:lnTo>
                  <a:pt x="8" y="503"/>
                </a:lnTo>
                <a:lnTo>
                  <a:pt x="8" y="501"/>
                </a:lnTo>
                <a:lnTo>
                  <a:pt x="8" y="498"/>
                </a:lnTo>
                <a:lnTo>
                  <a:pt x="7" y="498"/>
                </a:lnTo>
                <a:lnTo>
                  <a:pt x="7" y="496"/>
                </a:lnTo>
                <a:lnTo>
                  <a:pt x="7" y="492"/>
                </a:lnTo>
                <a:lnTo>
                  <a:pt x="7" y="491"/>
                </a:lnTo>
                <a:lnTo>
                  <a:pt x="5" y="487"/>
                </a:lnTo>
                <a:lnTo>
                  <a:pt x="5" y="485"/>
                </a:lnTo>
                <a:lnTo>
                  <a:pt x="3" y="485"/>
                </a:lnTo>
                <a:lnTo>
                  <a:pt x="3" y="484"/>
                </a:lnTo>
                <a:lnTo>
                  <a:pt x="5" y="482"/>
                </a:lnTo>
                <a:lnTo>
                  <a:pt x="5" y="480"/>
                </a:lnTo>
                <a:lnTo>
                  <a:pt x="7" y="480"/>
                </a:lnTo>
                <a:lnTo>
                  <a:pt x="8" y="477"/>
                </a:lnTo>
                <a:lnTo>
                  <a:pt x="14" y="477"/>
                </a:lnTo>
                <a:lnTo>
                  <a:pt x="14" y="475"/>
                </a:lnTo>
                <a:lnTo>
                  <a:pt x="15" y="475"/>
                </a:lnTo>
                <a:lnTo>
                  <a:pt x="17" y="473"/>
                </a:lnTo>
                <a:lnTo>
                  <a:pt x="17" y="471"/>
                </a:lnTo>
                <a:lnTo>
                  <a:pt x="17" y="469"/>
                </a:lnTo>
                <a:lnTo>
                  <a:pt x="17" y="466"/>
                </a:lnTo>
                <a:lnTo>
                  <a:pt x="19" y="462"/>
                </a:lnTo>
                <a:lnTo>
                  <a:pt x="19" y="457"/>
                </a:lnTo>
                <a:lnTo>
                  <a:pt x="21" y="452"/>
                </a:lnTo>
                <a:lnTo>
                  <a:pt x="21" y="450"/>
                </a:lnTo>
                <a:lnTo>
                  <a:pt x="21" y="448"/>
                </a:lnTo>
                <a:lnTo>
                  <a:pt x="21" y="447"/>
                </a:lnTo>
                <a:lnTo>
                  <a:pt x="21" y="445"/>
                </a:lnTo>
                <a:lnTo>
                  <a:pt x="21" y="443"/>
                </a:lnTo>
                <a:lnTo>
                  <a:pt x="21" y="441"/>
                </a:lnTo>
                <a:lnTo>
                  <a:pt x="23" y="439"/>
                </a:lnTo>
                <a:lnTo>
                  <a:pt x="24" y="439"/>
                </a:lnTo>
                <a:lnTo>
                  <a:pt x="24" y="438"/>
                </a:lnTo>
                <a:lnTo>
                  <a:pt x="26" y="436"/>
                </a:lnTo>
                <a:lnTo>
                  <a:pt x="26" y="434"/>
                </a:lnTo>
                <a:lnTo>
                  <a:pt x="28" y="434"/>
                </a:lnTo>
                <a:lnTo>
                  <a:pt x="28" y="432"/>
                </a:lnTo>
                <a:lnTo>
                  <a:pt x="28" y="432"/>
                </a:lnTo>
                <a:lnTo>
                  <a:pt x="30" y="431"/>
                </a:lnTo>
                <a:lnTo>
                  <a:pt x="30" y="429"/>
                </a:lnTo>
                <a:lnTo>
                  <a:pt x="31" y="427"/>
                </a:lnTo>
                <a:lnTo>
                  <a:pt x="33" y="425"/>
                </a:lnTo>
                <a:lnTo>
                  <a:pt x="33" y="424"/>
                </a:lnTo>
                <a:lnTo>
                  <a:pt x="33" y="422"/>
                </a:lnTo>
                <a:lnTo>
                  <a:pt x="35" y="422"/>
                </a:lnTo>
                <a:lnTo>
                  <a:pt x="35" y="420"/>
                </a:lnTo>
                <a:lnTo>
                  <a:pt x="35" y="418"/>
                </a:lnTo>
                <a:lnTo>
                  <a:pt x="35" y="417"/>
                </a:lnTo>
                <a:lnTo>
                  <a:pt x="35" y="415"/>
                </a:lnTo>
                <a:lnTo>
                  <a:pt x="37" y="413"/>
                </a:lnTo>
                <a:lnTo>
                  <a:pt x="35" y="413"/>
                </a:lnTo>
                <a:lnTo>
                  <a:pt x="35" y="411"/>
                </a:lnTo>
                <a:lnTo>
                  <a:pt x="35" y="409"/>
                </a:lnTo>
                <a:lnTo>
                  <a:pt x="35" y="408"/>
                </a:lnTo>
                <a:lnTo>
                  <a:pt x="33" y="408"/>
                </a:lnTo>
                <a:lnTo>
                  <a:pt x="33" y="406"/>
                </a:lnTo>
                <a:lnTo>
                  <a:pt x="33" y="404"/>
                </a:lnTo>
                <a:lnTo>
                  <a:pt x="31" y="404"/>
                </a:lnTo>
                <a:lnTo>
                  <a:pt x="31" y="402"/>
                </a:lnTo>
                <a:lnTo>
                  <a:pt x="31" y="401"/>
                </a:lnTo>
                <a:lnTo>
                  <a:pt x="30" y="399"/>
                </a:lnTo>
                <a:lnTo>
                  <a:pt x="30" y="397"/>
                </a:lnTo>
                <a:lnTo>
                  <a:pt x="30" y="395"/>
                </a:lnTo>
                <a:lnTo>
                  <a:pt x="28" y="394"/>
                </a:lnTo>
                <a:lnTo>
                  <a:pt x="26" y="394"/>
                </a:lnTo>
                <a:lnTo>
                  <a:pt x="24" y="394"/>
                </a:lnTo>
                <a:lnTo>
                  <a:pt x="23" y="394"/>
                </a:lnTo>
                <a:lnTo>
                  <a:pt x="21" y="394"/>
                </a:lnTo>
                <a:lnTo>
                  <a:pt x="21" y="392"/>
                </a:lnTo>
                <a:lnTo>
                  <a:pt x="19" y="392"/>
                </a:lnTo>
                <a:lnTo>
                  <a:pt x="17" y="392"/>
                </a:lnTo>
                <a:lnTo>
                  <a:pt x="17" y="390"/>
                </a:lnTo>
                <a:lnTo>
                  <a:pt x="17" y="390"/>
                </a:lnTo>
                <a:lnTo>
                  <a:pt x="17" y="388"/>
                </a:lnTo>
                <a:lnTo>
                  <a:pt x="17" y="387"/>
                </a:lnTo>
                <a:lnTo>
                  <a:pt x="17" y="387"/>
                </a:lnTo>
                <a:lnTo>
                  <a:pt x="17" y="385"/>
                </a:lnTo>
                <a:lnTo>
                  <a:pt x="19" y="385"/>
                </a:lnTo>
                <a:lnTo>
                  <a:pt x="19" y="383"/>
                </a:lnTo>
                <a:lnTo>
                  <a:pt x="21" y="383"/>
                </a:lnTo>
                <a:lnTo>
                  <a:pt x="21" y="379"/>
                </a:lnTo>
                <a:lnTo>
                  <a:pt x="23" y="378"/>
                </a:lnTo>
                <a:lnTo>
                  <a:pt x="23" y="374"/>
                </a:lnTo>
                <a:lnTo>
                  <a:pt x="23" y="372"/>
                </a:lnTo>
                <a:lnTo>
                  <a:pt x="23" y="371"/>
                </a:lnTo>
                <a:lnTo>
                  <a:pt x="23" y="369"/>
                </a:lnTo>
                <a:lnTo>
                  <a:pt x="21" y="367"/>
                </a:lnTo>
                <a:lnTo>
                  <a:pt x="19" y="365"/>
                </a:lnTo>
                <a:lnTo>
                  <a:pt x="17" y="365"/>
                </a:lnTo>
                <a:lnTo>
                  <a:pt x="17" y="365"/>
                </a:lnTo>
                <a:lnTo>
                  <a:pt x="15" y="364"/>
                </a:lnTo>
                <a:lnTo>
                  <a:pt x="14" y="364"/>
                </a:lnTo>
                <a:lnTo>
                  <a:pt x="12" y="364"/>
                </a:lnTo>
                <a:lnTo>
                  <a:pt x="10" y="364"/>
                </a:lnTo>
                <a:lnTo>
                  <a:pt x="8" y="364"/>
                </a:lnTo>
                <a:lnTo>
                  <a:pt x="7" y="364"/>
                </a:lnTo>
                <a:lnTo>
                  <a:pt x="3" y="362"/>
                </a:lnTo>
                <a:lnTo>
                  <a:pt x="1" y="360"/>
                </a:lnTo>
                <a:lnTo>
                  <a:pt x="1" y="358"/>
                </a:lnTo>
                <a:lnTo>
                  <a:pt x="0" y="357"/>
                </a:lnTo>
                <a:lnTo>
                  <a:pt x="1" y="355"/>
                </a:lnTo>
                <a:lnTo>
                  <a:pt x="1" y="351"/>
                </a:lnTo>
                <a:lnTo>
                  <a:pt x="1" y="349"/>
                </a:lnTo>
                <a:lnTo>
                  <a:pt x="3" y="348"/>
                </a:lnTo>
                <a:lnTo>
                  <a:pt x="5" y="348"/>
                </a:lnTo>
                <a:lnTo>
                  <a:pt x="5" y="346"/>
                </a:lnTo>
                <a:lnTo>
                  <a:pt x="5" y="344"/>
                </a:lnTo>
                <a:lnTo>
                  <a:pt x="3" y="342"/>
                </a:lnTo>
                <a:lnTo>
                  <a:pt x="3" y="341"/>
                </a:lnTo>
                <a:lnTo>
                  <a:pt x="3" y="339"/>
                </a:lnTo>
                <a:lnTo>
                  <a:pt x="1" y="334"/>
                </a:lnTo>
                <a:lnTo>
                  <a:pt x="10" y="330"/>
                </a:lnTo>
                <a:lnTo>
                  <a:pt x="30" y="325"/>
                </a:lnTo>
                <a:lnTo>
                  <a:pt x="33" y="321"/>
                </a:lnTo>
                <a:lnTo>
                  <a:pt x="35" y="321"/>
                </a:lnTo>
                <a:lnTo>
                  <a:pt x="37" y="321"/>
                </a:lnTo>
                <a:lnTo>
                  <a:pt x="37" y="319"/>
                </a:lnTo>
                <a:lnTo>
                  <a:pt x="38" y="321"/>
                </a:lnTo>
                <a:lnTo>
                  <a:pt x="40" y="321"/>
                </a:lnTo>
                <a:lnTo>
                  <a:pt x="42" y="321"/>
                </a:lnTo>
                <a:lnTo>
                  <a:pt x="40" y="319"/>
                </a:lnTo>
                <a:lnTo>
                  <a:pt x="40" y="318"/>
                </a:lnTo>
                <a:lnTo>
                  <a:pt x="42" y="318"/>
                </a:lnTo>
                <a:lnTo>
                  <a:pt x="42" y="316"/>
                </a:lnTo>
                <a:lnTo>
                  <a:pt x="44" y="316"/>
                </a:lnTo>
                <a:lnTo>
                  <a:pt x="44" y="314"/>
                </a:lnTo>
                <a:lnTo>
                  <a:pt x="45" y="312"/>
                </a:lnTo>
                <a:lnTo>
                  <a:pt x="45" y="311"/>
                </a:lnTo>
                <a:lnTo>
                  <a:pt x="47" y="311"/>
                </a:lnTo>
                <a:lnTo>
                  <a:pt x="49" y="311"/>
                </a:lnTo>
                <a:lnTo>
                  <a:pt x="51" y="311"/>
                </a:lnTo>
                <a:lnTo>
                  <a:pt x="51" y="309"/>
                </a:lnTo>
                <a:lnTo>
                  <a:pt x="53" y="309"/>
                </a:lnTo>
                <a:lnTo>
                  <a:pt x="53" y="307"/>
                </a:lnTo>
                <a:lnTo>
                  <a:pt x="54" y="307"/>
                </a:lnTo>
                <a:lnTo>
                  <a:pt x="54" y="305"/>
                </a:lnTo>
                <a:lnTo>
                  <a:pt x="54" y="307"/>
                </a:lnTo>
                <a:lnTo>
                  <a:pt x="54" y="309"/>
                </a:lnTo>
                <a:lnTo>
                  <a:pt x="56" y="309"/>
                </a:lnTo>
                <a:lnTo>
                  <a:pt x="56" y="311"/>
                </a:lnTo>
                <a:lnTo>
                  <a:pt x="56" y="312"/>
                </a:lnTo>
                <a:lnTo>
                  <a:pt x="56" y="314"/>
                </a:lnTo>
                <a:lnTo>
                  <a:pt x="58" y="314"/>
                </a:lnTo>
                <a:lnTo>
                  <a:pt x="60" y="316"/>
                </a:lnTo>
                <a:lnTo>
                  <a:pt x="60" y="318"/>
                </a:lnTo>
                <a:lnTo>
                  <a:pt x="60" y="319"/>
                </a:lnTo>
                <a:lnTo>
                  <a:pt x="60" y="321"/>
                </a:lnTo>
                <a:lnTo>
                  <a:pt x="60" y="323"/>
                </a:lnTo>
                <a:lnTo>
                  <a:pt x="60" y="325"/>
                </a:lnTo>
                <a:lnTo>
                  <a:pt x="61" y="327"/>
                </a:lnTo>
                <a:lnTo>
                  <a:pt x="63" y="327"/>
                </a:lnTo>
                <a:lnTo>
                  <a:pt x="65" y="327"/>
                </a:lnTo>
                <a:lnTo>
                  <a:pt x="65" y="325"/>
                </a:lnTo>
                <a:lnTo>
                  <a:pt x="67" y="327"/>
                </a:lnTo>
                <a:lnTo>
                  <a:pt x="68" y="325"/>
                </a:lnTo>
                <a:lnTo>
                  <a:pt x="70" y="325"/>
                </a:lnTo>
                <a:lnTo>
                  <a:pt x="70" y="323"/>
                </a:lnTo>
                <a:lnTo>
                  <a:pt x="72" y="323"/>
                </a:lnTo>
                <a:lnTo>
                  <a:pt x="72" y="321"/>
                </a:lnTo>
                <a:lnTo>
                  <a:pt x="74" y="321"/>
                </a:lnTo>
                <a:lnTo>
                  <a:pt x="75" y="321"/>
                </a:lnTo>
                <a:lnTo>
                  <a:pt x="77" y="321"/>
                </a:lnTo>
                <a:lnTo>
                  <a:pt x="79" y="321"/>
                </a:lnTo>
                <a:lnTo>
                  <a:pt x="81" y="321"/>
                </a:lnTo>
                <a:lnTo>
                  <a:pt x="83" y="321"/>
                </a:lnTo>
                <a:lnTo>
                  <a:pt x="83" y="323"/>
                </a:lnTo>
                <a:lnTo>
                  <a:pt x="84" y="325"/>
                </a:lnTo>
                <a:lnTo>
                  <a:pt x="86" y="327"/>
                </a:lnTo>
                <a:lnTo>
                  <a:pt x="86" y="328"/>
                </a:lnTo>
                <a:lnTo>
                  <a:pt x="88" y="328"/>
                </a:lnTo>
                <a:lnTo>
                  <a:pt x="90" y="328"/>
                </a:lnTo>
                <a:lnTo>
                  <a:pt x="90" y="327"/>
                </a:lnTo>
                <a:lnTo>
                  <a:pt x="90" y="328"/>
                </a:lnTo>
                <a:lnTo>
                  <a:pt x="91" y="328"/>
                </a:lnTo>
                <a:lnTo>
                  <a:pt x="91" y="327"/>
                </a:lnTo>
                <a:lnTo>
                  <a:pt x="93" y="327"/>
                </a:lnTo>
                <a:lnTo>
                  <a:pt x="95" y="327"/>
                </a:lnTo>
                <a:lnTo>
                  <a:pt x="95" y="325"/>
                </a:lnTo>
                <a:lnTo>
                  <a:pt x="97" y="325"/>
                </a:lnTo>
                <a:lnTo>
                  <a:pt x="97" y="327"/>
                </a:lnTo>
                <a:lnTo>
                  <a:pt x="97" y="325"/>
                </a:lnTo>
                <a:lnTo>
                  <a:pt x="98" y="325"/>
                </a:lnTo>
                <a:lnTo>
                  <a:pt x="100" y="325"/>
                </a:lnTo>
                <a:lnTo>
                  <a:pt x="100" y="327"/>
                </a:lnTo>
                <a:lnTo>
                  <a:pt x="98" y="330"/>
                </a:lnTo>
                <a:lnTo>
                  <a:pt x="98" y="332"/>
                </a:lnTo>
                <a:lnTo>
                  <a:pt x="98" y="334"/>
                </a:lnTo>
                <a:lnTo>
                  <a:pt x="98" y="337"/>
                </a:lnTo>
                <a:lnTo>
                  <a:pt x="98" y="339"/>
                </a:lnTo>
                <a:lnTo>
                  <a:pt x="98" y="341"/>
                </a:lnTo>
                <a:lnTo>
                  <a:pt x="100" y="341"/>
                </a:lnTo>
                <a:lnTo>
                  <a:pt x="102" y="342"/>
                </a:lnTo>
                <a:lnTo>
                  <a:pt x="102" y="342"/>
                </a:lnTo>
                <a:lnTo>
                  <a:pt x="104" y="342"/>
                </a:lnTo>
                <a:lnTo>
                  <a:pt x="104" y="344"/>
                </a:lnTo>
                <a:lnTo>
                  <a:pt x="105" y="344"/>
                </a:lnTo>
                <a:lnTo>
                  <a:pt x="107" y="344"/>
                </a:lnTo>
                <a:lnTo>
                  <a:pt x="109" y="344"/>
                </a:lnTo>
                <a:lnTo>
                  <a:pt x="111" y="344"/>
                </a:lnTo>
                <a:lnTo>
                  <a:pt x="113" y="344"/>
                </a:lnTo>
                <a:lnTo>
                  <a:pt x="111" y="344"/>
                </a:lnTo>
                <a:lnTo>
                  <a:pt x="111" y="346"/>
                </a:lnTo>
                <a:lnTo>
                  <a:pt x="109" y="348"/>
                </a:lnTo>
                <a:lnTo>
                  <a:pt x="107" y="348"/>
                </a:lnTo>
                <a:lnTo>
                  <a:pt x="105" y="348"/>
                </a:lnTo>
                <a:lnTo>
                  <a:pt x="104" y="349"/>
                </a:lnTo>
                <a:lnTo>
                  <a:pt x="104" y="351"/>
                </a:lnTo>
                <a:lnTo>
                  <a:pt x="102" y="351"/>
                </a:lnTo>
                <a:lnTo>
                  <a:pt x="102" y="353"/>
                </a:lnTo>
                <a:lnTo>
                  <a:pt x="100" y="353"/>
                </a:lnTo>
                <a:lnTo>
                  <a:pt x="100" y="355"/>
                </a:lnTo>
                <a:lnTo>
                  <a:pt x="100" y="357"/>
                </a:lnTo>
                <a:lnTo>
                  <a:pt x="98" y="357"/>
                </a:lnTo>
                <a:lnTo>
                  <a:pt x="98" y="358"/>
                </a:lnTo>
                <a:lnTo>
                  <a:pt x="98" y="360"/>
                </a:lnTo>
                <a:lnTo>
                  <a:pt x="100" y="360"/>
                </a:lnTo>
                <a:lnTo>
                  <a:pt x="102" y="362"/>
                </a:lnTo>
                <a:lnTo>
                  <a:pt x="102" y="362"/>
                </a:lnTo>
                <a:lnTo>
                  <a:pt x="104" y="362"/>
                </a:lnTo>
                <a:lnTo>
                  <a:pt x="105" y="362"/>
                </a:lnTo>
                <a:lnTo>
                  <a:pt x="107" y="360"/>
                </a:lnTo>
                <a:lnTo>
                  <a:pt x="109" y="360"/>
                </a:lnTo>
                <a:lnTo>
                  <a:pt x="109" y="358"/>
                </a:lnTo>
                <a:lnTo>
                  <a:pt x="109" y="357"/>
                </a:lnTo>
                <a:lnTo>
                  <a:pt x="111" y="357"/>
                </a:lnTo>
                <a:lnTo>
                  <a:pt x="113" y="357"/>
                </a:lnTo>
                <a:lnTo>
                  <a:pt x="114" y="357"/>
                </a:lnTo>
                <a:lnTo>
                  <a:pt x="114" y="355"/>
                </a:lnTo>
                <a:lnTo>
                  <a:pt x="116" y="355"/>
                </a:lnTo>
                <a:lnTo>
                  <a:pt x="118" y="355"/>
                </a:lnTo>
                <a:lnTo>
                  <a:pt x="120" y="355"/>
                </a:lnTo>
                <a:lnTo>
                  <a:pt x="121" y="353"/>
                </a:lnTo>
                <a:lnTo>
                  <a:pt x="123" y="353"/>
                </a:lnTo>
                <a:lnTo>
                  <a:pt x="125" y="353"/>
                </a:lnTo>
                <a:lnTo>
                  <a:pt x="125" y="355"/>
                </a:lnTo>
                <a:lnTo>
                  <a:pt x="125" y="353"/>
                </a:lnTo>
                <a:lnTo>
                  <a:pt x="127" y="353"/>
                </a:lnTo>
                <a:lnTo>
                  <a:pt x="128" y="353"/>
                </a:lnTo>
                <a:lnTo>
                  <a:pt x="128" y="351"/>
                </a:lnTo>
                <a:lnTo>
                  <a:pt x="130" y="351"/>
                </a:lnTo>
                <a:lnTo>
                  <a:pt x="130" y="349"/>
                </a:lnTo>
                <a:lnTo>
                  <a:pt x="132" y="349"/>
                </a:lnTo>
                <a:lnTo>
                  <a:pt x="132" y="348"/>
                </a:lnTo>
                <a:lnTo>
                  <a:pt x="134" y="348"/>
                </a:lnTo>
                <a:lnTo>
                  <a:pt x="134" y="348"/>
                </a:lnTo>
                <a:lnTo>
                  <a:pt x="135" y="348"/>
                </a:lnTo>
                <a:lnTo>
                  <a:pt x="135" y="346"/>
                </a:lnTo>
                <a:lnTo>
                  <a:pt x="135" y="344"/>
                </a:lnTo>
                <a:lnTo>
                  <a:pt x="137" y="344"/>
                </a:lnTo>
                <a:lnTo>
                  <a:pt x="137" y="342"/>
                </a:lnTo>
                <a:lnTo>
                  <a:pt x="139" y="342"/>
                </a:lnTo>
                <a:lnTo>
                  <a:pt x="139" y="341"/>
                </a:lnTo>
                <a:lnTo>
                  <a:pt x="141" y="339"/>
                </a:lnTo>
                <a:lnTo>
                  <a:pt x="141" y="337"/>
                </a:lnTo>
                <a:lnTo>
                  <a:pt x="141" y="335"/>
                </a:lnTo>
                <a:lnTo>
                  <a:pt x="141" y="334"/>
                </a:lnTo>
                <a:lnTo>
                  <a:pt x="143" y="334"/>
                </a:lnTo>
                <a:lnTo>
                  <a:pt x="143" y="332"/>
                </a:lnTo>
                <a:lnTo>
                  <a:pt x="143" y="330"/>
                </a:lnTo>
                <a:lnTo>
                  <a:pt x="143" y="328"/>
                </a:lnTo>
                <a:lnTo>
                  <a:pt x="143" y="327"/>
                </a:lnTo>
                <a:lnTo>
                  <a:pt x="144" y="327"/>
                </a:lnTo>
                <a:lnTo>
                  <a:pt x="144" y="325"/>
                </a:lnTo>
                <a:lnTo>
                  <a:pt x="144" y="325"/>
                </a:lnTo>
                <a:lnTo>
                  <a:pt x="144" y="323"/>
                </a:lnTo>
                <a:lnTo>
                  <a:pt x="144" y="321"/>
                </a:lnTo>
                <a:lnTo>
                  <a:pt x="144" y="319"/>
                </a:lnTo>
                <a:lnTo>
                  <a:pt x="144" y="318"/>
                </a:lnTo>
                <a:lnTo>
                  <a:pt x="144" y="316"/>
                </a:lnTo>
                <a:lnTo>
                  <a:pt x="144" y="314"/>
                </a:lnTo>
                <a:lnTo>
                  <a:pt x="144" y="312"/>
                </a:lnTo>
                <a:lnTo>
                  <a:pt x="144" y="312"/>
                </a:lnTo>
                <a:lnTo>
                  <a:pt x="144" y="311"/>
                </a:lnTo>
                <a:lnTo>
                  <a:pt x="144" y="309"/>
                </a:lnTo>
                <a:lnTo>
                  <a:pt x="146" y="309"/>
                </a:lnTo>
                <a:lnTo>
                  <a:pt x="146" y="311"/>
                </a:lnTo>
                <a:lnTo>
                  <a:pt x="148" y="311"/>
                </a:lnTo>
                <a:lnTo>
                  <a:pt x="148" y="312"/>
                </a:lnTo>
                <a:lnTo>
                  <a:pt x="150" y="312"/>
                </a:lnTo>
                <a:lnTo>
                  <a:pt x="150" y="311"/>
                </a:lnTo>
                <a:lnTo>
                  <a:pt x="150" y="309"/>
                </a:lnTo>
                <a:lnTo>
                  <a:pt x="150" y="307"/>
                </a:lnTo>
                <a:lnTo>
                  <a:pt x="148" y="307"/>
                </a:lnTo>
                <a:lnTo>
                  <a:pt x="150" y="307"/>
                </a:lnTo>
                <a:lnTo>
                  <a:pt x="151" y="307"/>
                </a:lnTo>
                <a:lnTo>
                  <a:pt x="151" y="305"/>
                </a:lnTo>
                <a:lnTo>
                  <a:pt x="151" y="305"/>
                </a:lnTo>
                <a:lnTo>
                  <a:pt x="150" y="304"/>
                </a:lnTo>
                <a:lnTo>
                  <a:pt x="150" y="302"/>
                </a:lnTo>
                <a:lnTo>
                  <a:pt x="151" y="302"/>
                </a:lnTo>
                <a:lnTo>
                  <a:pt x="153" y="302"/>
                </a:lnTo>
                <a:lnTo>
                  <a:pt x="153" y="304"/>
                </a:lnTo>
                <a:lnTo>
                  <a:pt x="155" y="304"/>
                </a:lnTo>
                <a:lnTo>
                  <a:pt x="155" y="305"/>
                </a:lnTo>
                <a:lnTo>
                  <a:pt x="157" y="305"/>
                </a:lnTo>
                <a:lnTo>
                  <a:pt x="157" y="307"/>
                </a:lnTo>
                <a:lnTo>
                  <a:pt x="158" y="307"/>
                </a:lnTo>
                <a:lnTo>
                  <a:pt x="158" y="309"/>
                </a:lnTo>
                <a:lnTo>
                  <a:pt x="158" y="311"/>
                </a:lnTo>
                <a:lnTo>
                  <a:pt x="158" y="312"/>
                </a:lnTo>
                <a:lnTo>
                  <a:pt x="158" y="314"/>
                </a:lnTo>
                <a:lnTo>
                  <a:pt x="158" y="316"/>
                </a:lnTo>
                <a:lnTo>
                  <a:pt x="158" y="318"/>
                </a:lnTo>
                <a:lnTo>
                  <a:pt x="158" y="319"/>
                </a:lnTo>
                <a:lnTo>
                  <a:pt x="158" y="321"/>
                </a:lnTo>
                <a:lnTo>
                  <a:pt x="160" y="321"/>
                </a:lnTo>
                <a:lnTo>
                  <a:pt x="162" y="321"/>
                </a:lnTo>
                <a:lnTo>
                  <a:pt x="162" y="319"/>
                </a:lnTo>
                <a:lnTo>
                  <a:pt x="164" y="319"/>
                </a:lnTo>
                <a:lnTo>
                  <a:pt x="165" y="319"/>
                </a:lnTo>
                <a:lnTo>
                  <a:pt x="165" y="318"/>
                </a:lnTo>
                <a:lnTo>
                  <a:pt x="167" y="318"/>
                </a:lnTo>
                <a:lnTo>
                  <a:pt x="169" y="318"/>
                </a:lnTo>
                <a:lnTo>
                  <a:pt x="169" y="319"/>
                </a:lnTo>
                <a:lnTo>
                  <a:pt x="169" y="321"/>
                </a:lnTo>
                <a:lnTo>
                  <a:pt x="169" y="323"/>
                </a:lnTo>
                <a:lnTo>
                  <a:pt x="167" y="323"/>
                </a:lnTo>
                <a:lnTo>
                  <a:pt x="167" y="325"/>
                </a:lnTo>
                <a:lnTo>
                  <a:pt x="167" y="327"/>
                </a:lnTo>
                <a:lnTo>
                  <a:pt x="169" y="327"/>
                </a:lnTo>
                <a:lnTo>
                  <a:pt x="169" y="328"/>
                </a:lnTo>
                <a:lnTo>
                  <a:pt x="169" y="330"/>
                </a:lnTo>
                <a:lnTo>
                  <a:pt x="167" y="330"/>
                </a:lnTo>
                <a:lnTo>
                  <a:pt x="167" y="332"/>
                </a:lnTo>
                <a:lnTo>
                  <a:pt x="167" y="334"/>
                </a:lnTo>
                <a:lnTo>
                  <a:pt x="169" y="334"/>
                </a:lnTo>
                <a:lnTo>
                  <a:pt x="169" y="335"/>
                </a:lnTo>
                <a:lnTo>
                  <a:pt x="171" y="335"/>
                </a:lnTo>
                <a:lnTo>
                  <a:pt x="173" y="335"/>
                </a:lnTo>
                <a:lnTo>
                  <a:pt x="173" y="337"/>
                </a:lnTo>
                <a:lnTo>
                  <a:pt x="174" y="337"/>
                </a:lnTo>
                <a:lnTo>
                  <a:pt x="176" y="339"/>
                </a:lnTo>
                <a:lnTo>
                  <a:pt x="178" y="339"/>
                </a:lnTo>
                <a:lnTo>
                  <a:pt x="178" y="341"/>
                </a:lnTo>
                <a:lnTo>
                  <a:pt x="176" y="341"/>
                </a:lnTo>
                <a:lnTo>
                  <a:pt x="176" y="342"/>
                </a:lnTo>
                <a:lnTo>
                  <a:pt x="174" y="342"/>
                </a:lnTo>
                <a:lnTo>
                  <a:pt x="174" y="344"/>
                </a:lnTo>
                <a:lnTo>
                  <a:pt x="174" y="346"/>
                </a:lnTo>
                <a:lnTo>
                  <a:pt x="174" y="348"/>
                </a:lnTo>
                <a:lnTo>
                  <a:pt x="176" y="348"/>
                </a:lnTo>
                <a:lnTo>
                  <a:pt x="178" y="348"/>
                </a:lnTo>
                <a:lnTo>
                  <a:pt x="178" y="348"/>
                </a:lnTo>
                <a:lnTo>
                  <a:pt x="180" y="348"/>
                </a:lnTo>
                <a:lnTo>
                  <a:pt x="181" y="348"/>
                </a:lnTo>
                <a:lnTo>
                  <a:pt x="183" y="348"/>
                </a:lnTo>
                <a:lnTo>
                  <a:pt x="183" y="349"/>
                </a:lnTo>
                <a:lnTo>
                  <a:pt x="185" y="349"/>
                </a:lnTo>
                <a:lnTo>
                  <a:pt x="187" y="349"/>
                </a:lnTo>
                <a:lnTo>
                  <a:pt x="187" y="349"/>
                </a:lnTo>
                <a:lnTo>
                  <a:pt x="188" y="349"/>
                </a:lnTo>
                <a:lnTo>
                  <a:pt x="190" y="349"/>
                </a:lnTo>
                <a:lnTo>
                  <a:pt x="192" y="349"/>
                </a:lnTo>
                <a:lnTo>
                  <a:pt x="192" y="348"/>
                </a:lnTo>
                <a:lnTo>
                  <a:pt x="194" y="348"/>
                </a:lnTo>
                <a:lnTo>
                  <a:pt x="195" y="346"/>
                </a:lnTo>
                <a:lnTo>
                  <a:pt x="197" y="344"/>
                </a:lnTo>
                <a:lnTo>
                  <a:pt x="197" y="342"/>
                </a:lnTo>
                <a:lnTo>
                  <a:pt x="199" y="342"/>
                </a:lnTo>
                <a:lnTo>
                  <a:pt x="199" y="344"/>
                </a:lnTo>
                <a:lnTo>
                  <a:pt x="201" y="344"/>
                </a:lnTo>
                <a:lnTo>
                  <a:pt x="201" y="346"/>
                </a:lnTo>
                <a:lnTo>
                  <a:pt x="203" y="346"/>
                </a:lnTo>
                <a:lnTo>
                  <a:pt x="203" y="348"/>
                </a:lnTo>
                <a:lnTo>
                  <a:pt x="204" y="348"/>
                </a:lnTo>
                <a:lnTo>
                  <a:pt x="204" y="346"/>
                </a:lnTo>
                <a:lnTo>
                  <a:pt x="206" y="346"/>
                </a:lnTo>
                <a:lnTo>
                  <a:pt x="208" y="346"/>
                </a:lnTo>
                <a:lnTo>
                  <a:pt x="210" y="346"/>
                </a:lnTo>
                <a:lnTo>
                  <a:pt x="210" y="344"/>
                </a:lnTo>
                <a:lnTo>
                  <a:pt x="211" y="344"/>
                </a:lnTo>
                <a:lnTo>
                  <a:pt x="211" y="342"/>
                </a:lnTo>
                <a:lnTo>
                  <a:pt x="211" y="341"/>
                </a:lnTo>
                <a:lnTo>
                  <a:pt x="213" y="341"/>
                </a:lnTo>
                <a:lnTo>
                  <a:pt x="213" y="342"/>
                </a:lnTo>
                <a:lnTo>
                  <a:pt x="215" y="342"/>
                </a:lnTo>
                <a:lnTo>
                  <a:pt x="215" y="341"/>
                </a:lnTo>
                <a:lnTo>
                  <a:pt x="217" y="341"/>
                </a:lnTo>
                <a:lnTo>
                  <a:pt x="217" y="339"/>
                </a:lnTo>
                <a:lnTo>
                  <a:pt x="217" y="337"/>
                </a:lnTo>
                <a:lnTo>
                  <a:pt x="218" y="337"/>
                </a:lnTo>
                <a:lnTo>
                  <a:pt x="220" y="337"/>
                </a:lnTo>
                <a:lnTo>
                  <a:pt x="220" y="335"/>
                </a:lnTo>
                <a:lnTo>
                  <a:pt x="222" y="335"/>
                </a:lnTo>
                <a:lnTo>
                  <a:pt x="222" y="334"/>
                </a:lnTo>
                <a:lnTo>
                  <a:pt x="224" y="334"/>
                </a:lnTo>
                <a:lnTo>
                  <a:pt x="222" y="335"/>
                </a:lnTo>
                <a:lnTo>
                  <a:pt x="222" y="337"/>
                </a:lnTo>
                <a:lnTo>
                  <a:pt x="222" y="339"/>
                </a:lnTo>
                <a:lnTo>
                  <a:pt x="222" y="341"/>
                </a:lnTo>
                <a:lnTo>
                  <a:pt x="224" y="342"/>
                </a:lnTo>
                <a:lnTo>
                  <a:pt x="224" y="344"/>
                </a:lnTo>
                <a:lnTo>
                  <a:pt x="224" y="346"/>
                </a:lnTo>
                <a:lnTo>
                  <a:pt x="225" y="346"/>
                </a:lnTo>
                <a:lnTo>
                  <a:pt x="225" y="348"/>
                </a:lnTo>
                <a:lnTo>
                  <a:pt x="227" y="348"/>
                </a:lnTo>
                <a:lnTo>
                  <a:pt x="227" y="348"/>
                </a:lnTo>
                <a:lnTo>
                  <a:pt x="225" y="348"/>
                </a:lnTo>
                <a:lnTo>
                  <a:pt x="225" y="349"/>
                </a:lnTo>
                <a:lnTo>
                  <a:pt x="224" y="349"/>
                </a:lnTo>
                <a:lnTo>
                  <a:pt x="224" y="351"/>
                </a:lnTo>
                <a:lnTo>
                  <a:pt x="222" y="351"/>
                </a:lnTo>
                <a:lnTo>
                  <a:pt x="222" y="353"/>
                </a:lnTo>
                <a:lnTo>
                  <a:pt x="224" y="353"/>
                </a:lnTo>
                <a:lnTo>
                  <a:pt x="224" y="355"/>
                </a:lnTo>
                <a:lnTo>
                  <a:pt x="224" y="357"/>
                </a:lnTo>
                <a:lnTo>
                  <a:pt x="225" y="357"/>
                </a:lnTo>
                <a:lnTo>
                  <a:pt x="227" y="357"/>
                </a:lnTo>
                <a:lnTo>
                  <a:pt x="229" y="357"/>
                </a:lnTo>
                <a:lnTo>
                  <a:pt x="229" y="358"/>
                </a:lnTo>
                <a:lnTo>
                  <a:pt x="229" y="358"/>
                </a:lnTo>
                <a:lnTo>
                  <a:pt x="229" y="360"/>
                </a:lnTo>
                <a:lnTo>
                  <a:pt x="231" y="360"/>
                </a:lnTo>
                <a:lnTo>
                  <a:pt x="233" y="360"/>
                </a:lnTo>
                <a:lnTo>
                  <a:pt x="233" y="362"/>
                </a:lnTo>
                <a:lnTo>
                  <a:pt x="234" y="362"/>
                </a:lnTo>
                <a:lnTo>
                  <a:pt x="236" y="362"/>
                </a:lnTo>
                <a:lnTo>
                  <a:pt x="236" y="360"/>
                </a:lnTo>
                <a:lnTo>
                  <a:pt x="238" y="360"/>
                </a:lnTo>
                <a:lnTo>
                  <a:pt x="238" y="358"/>
                </a:lnTo>
                <a:lnTo>
                  <a:pt x="238" y="357"/>
                </a:lnTo>
                <a:lnTo>
                  <a:pt x="238" y="355"/>
                </a:lnTo>
                <a:lnTo>
                  <a:pt x="238" y="353"/>
                </a:lnTo>
                <a:lnTo>
                  <a:pt x="240" y="353"/>
                </a:lnTo>
                <a:lnTo>
                  <a:pt x="240" y="351"/>
                </a:lnTo>
                <a:lnTo>
                  <a:pt x="241" y="351"/>
                </a:lnTo>
                <a:lnTo>
                  <a:pt x="241" y="349"/>
                </a:lnTo>
                <a:lnTo>
                  <a:pt x="243" y="349"/>
                </a:lnTo>
                <a:lnTo>
                  <a:pt x="243" y="348"/>
                </a:lnTo>
                <a:lnTo>
                  <a:pt x="245" y="348"/>
                </a:lnTo>
                <a:lnTo>
                  <a:pt x="245" y="349"/>
                </a:lnTo>
                <a:lnTo>
                  <a:pt x="247" y="349"/>
                </a:lnTo>
                <a:lnTo>
                  <a:pt x="247" y="351"/>
                </a:lnTo>
                <a:lnTo>
                  <a:pt x="247" y="353"/>
                </a:lnTo>
                <a:lnTo>
                  <a:pt x="247" y="355"/>
                </a:lnTo>
                <a:lnTo>
                  <a:pt x="248" y="355"/>
                </a:lnTo>
                <a:lnTo>
                  <a:pt x="250" y="355"/>
                </a:lnTo>
                <a:lnTo>
                  <a:pt x="250" y="357"/>
                </a:lnTo>
                <a:lnTo>
                  <a:pt x="252" y="357"/>
                </a:lnTo>
                <a:lnTo>
                  <a:pt x="254" y="357"/>
                </a:lnTo>
                <a:lnTo>
                  <a:pt x="254" y="355"/>
                </a:lnTo>
                <a:lnTo>
                  <a:pt x="255" y="355"/>
                </a:lnTo>
                <a:lnTo>
                  <a:pt x="257" y="355"/>
                </a:lnTo>
                <a:lnTo>
                  <a:pt x="257" y="353"/>
                </a:lnTo>
                <a:lnTo>
                  <a:pt x="255" y="353"/>
                </a:lnTo>
                <a:lnTo>
                  <a:pt x="255" y="351"/>
                </a:lnTo>
                <a:lnTo>
                  <a:pt x="254" y="349"/>
                </a:lnTo>
                <a:lnTo>
                  <a:pt x="254" y="348"/>
                </a:lnTo>
                <a:lnTo>
                  <a:pt x="255" y="348"/>
                </a:lnTo>
                <a:lnTo>
                  <a:pt x="255" y="348"/>
                </a:lnTo>
                <a:lnTo>
                  <a:pt x="257" y="346"/>
                </a:lnTo>
                <a:lnTo>
                  <a:pt x="257" y="344"/>
                </a:lnTo>
                <a:lnTo>
                  <a:pt x="257" y="342"/>
                </a:lnTo>
                <a:lnTo>
                  <a:pt x="259" y="342"/>
                </a:lnTo>
                <a:lnTo>
                  <a:pt x="259" y="341"/>
                </a:lnTo>
                <a:lnTo>
                  <a:pt x="259" y="339"/>
                </a:lnTo>
                <a:lnTo>
                  <a:pt x="259" y="337"/>
                </a:lnTo>
                <a:lnTo>
                  <a:pt x="261" y="337"/>
                </a:lnTo>
                <a:lnTo>
                  <a:pt x="261" y="339"/>
                </a:lnTo>
                <a:lnTo>
                  <a:pt x="263" y="339"/>
                </a:lnTo>
                <a:lnTo>
                  <a:pt x="263" y="341"/>
                </a:lnTo>
                <a:lnTo>
                  <a:pt x="263" y="342"/>
                </a:lnTo>
                <a:lnTo>
                  <a:pt x="264" y="342"/>
                </a:lnTo>
                <a:lnTo>
                  <a:pt x="266" y="342"/>
                </a:lnTo>
                <a:lnTo>
                  <a:pt x="266" y="344"/>
                </a:lnTo>
                <a:lnTo>
                  <a:pt x="266" y="346"/>
                </a:lnTo>
                <a:lnTo>
                  <a:pt x="264" y="346"/>
                </a:lnTo>
                <a:lnTo>
                  <a:pt x="264" y="348"/>
                </a:lnTo>
                <a:lnTo>
                  <a:pt x="264" y="348"/>
                </a:lnTo>
                <a:lnTo>
                  <a:pt x="266" y="348"/>
                </a:lnTo>
                <a:lnTo>
                  <a:pt x="266" y="349"/>
                </a:lnTo>
                <a:lnTo>
                  <a:pt x="268" y="349"/>
                </a:lnTo>
                <a:lnTo>
                  <a:pt x="270" y="351"/>
                </a:lnTo>
                <a:lnTo>
                  <a:pt x="271" y="351"/>
                </a:lnTo>
                <a:lnTo>
                  <a:pt x="271" y="353"/>
                </a:lnTo>
                <a:lnTo>
                  <a:pt x="271" y="355"/>
                </a:lnTo>
                <a:lnTo>
                  <a:pt x="273" y="355"/>
                </a:lnTo>
                <a:lnTo>
                  <a:pt x="273" y="353"/>
                </a:lnTo>
                <a:lnTo>
                  <a:pt x="273" y="351"/>
                </a:lnTo>
                <a:lnTo>
                  <a:pt x="275" y="351"/>
                </a:lnTo>
                <a:lnTo>
                  <a:pt x="275" y="349"/>
                </a:lnTo>
                <a:lnTo>
                  <a:pt x="275" y="348"/>
                </a:lnTo>
                <a:lnTo>
                  <a:pt x="277" y="348"/>
                </a:lnTo>
                <a:lnTo>
                  <a:pt x="277" y="346"/>
                </a:lnTo>
                <a:lnTo>
                  <a:pt x="277" y="344"/>
                </a:lnTo>
                <a:lnTo>
                  <a:pt x="277" y="342"/>
                </a:lnTo>
                <a:lnTo>
                  <a:pt x="275" y="341"/>
                </a:lnTo>
                <a:lnTo>
                  <a:pt x="275" y="339"/>
                </a:lnTo>
                <a:lnTo>
                  <a:pt x="273" y="339"/>
                </a:lnTo>
                <a:lnTo>
                  <a:pt x="273" y="337"/>
                </a:lnTo>
                <a:lnTo>
                  <a:pt x="271" y="334"/>
                </a:lnTo>
                <a:lnTo>
                  <a:pt x="271" y="332"/>
                </a:lnTo>
                <a:lnTo>
                  <a:pt x="271" y="328"/>
                </a:lnTo>
                <a:lnTo>
                  <a:pt x="270" y="327"/>
                </a:lnTo>
                <a:lnTo>
                  <a:pt x="268" y="325"/>
                </a:lnTo>
                <a:lnTo>
                  <a:pt x="266" y="321"/>
                </a:lnTo>
                <a:lnTo>
                  <a:pt x="261" y="316"/>
                </a:lnTo>
                <a:lnTo>
                  <a:pt x="259" y="314"/>
                </a:lnTo>
                <a:lnTo>
                  <a:pt x="259" y="311"/>
                </a:lnTo>
                <a:lnTo>
                  <a:pt x="257" y="307"/>
                </a:lnTo>
                <a:lnTo>
                  <a:pt x="259" y="305"/>
                </a:lnTo>
                <a:lnTo>
                  <a:pt x="259" y="302"/>
                </a:lnTo>
                <a:lnTo>
                  <a:pt x="259" y="300"/>
                </a:lnTo>
                <a:lnTo>
                  <a:pt x="261" y="300"/>
                </a:lnTo>
                <a:lnTo>
                  <a:pt x="263" y="300"/>
                </a:lnTo>
                <a:lnTo>
                  <a:pt x="263" y="302"/>
                </a:lnTo>
                <a:lnTo>
                  <a:pt x="264" y="304"/>
                </a:lnTo>
                <a:lnTo>
                  <a:pt x="264" y="305"/>
                </a:lnTo>
                <a:lnTo>
                  <a:pt x="266" y="305"/>
                </a:lnTo>
                <a:lnTo>
                  <a:pt x="268" y="305"/>
                </a:lnTo>
                <a:lnTo>
                  <a:pt x="270" y="307"/>
                </a:lnTo>
                <a:lnTo>
                  <a:pt x="271" y="307"/>
                </a:lnTo>
                <a:lnTo>
                  <a:pt x="271" y="307"/>
                </a:lnTo>
                <a:lnTo>
                  <a:pt x="273" y="307"/>
                </a:lnTo>
                <a:lnTo>
                  <a:pt x="275" y="305"/>
                </a:lnTo>
                <a:lnTo>
                  <a:pt x="277" y="305"/>
                </a:lnTo>
                <a:lnTo>
                  <a:pt x="277" y="307"/>
                </a:lnTo>
                <a:lnTo>
                  <a:pt x="278" y="307"/>
                </a:lnTo>
                <a:lnTo>
                  <a:pt x="278" y="309"/>
                </a:lnTo>
                <a:lnTo>
                  <a:pt x="278" y="311"/>
                </a:lnTo>
                <a:lnTo>
                  <a:pt x="280" y="312"/>
                </a:lnTo>
                <a:lnTo>
                  <a:pt x="282" y="312"/>
                </a:lnTo>
                <a:lnTo>
                  <a:pt x="285" y="314"/>
                </a:lnTo>
                <a:lnTo>
                  <a:pt x="287" y="314"/>
                </a:lnTo>
                <a:lnTo>
                  <a:pt x="289" y="314"/>
                </a:lnTo>
                <a:lnTo>
                  <a:pt x="291" y="314"/>
                </a:lnTo>
                <a:lnTo>
                  <a:pt x="291" y="312"/>
                </a:lnTo>
                <a:lnTo>
                  <a:pt x="293" y="312"/>
                </a:lnTo>
                <a:lnTo>
                  <a:pt x="294" y="312"/>
                </a:lnTo>
                <a:lnTo>
                  <a:pt x="296" y="314"/>
                </a:lnTo>
                <a:lnTo>
                  <a:pt x="296" y="316"/>
                </a:lnTo>
                <a:lnTo>
                  <a:pt x="296" y="318"/>
                </a:lnTo>
                <a:lnTo>
                  <a:pt x="298" y="319"/>
                </a:lnTo>
                <a:lnTo>
                  <a:pt x="298" y="321"/>
                </a:lnTo>
                <a:lnTo>
                  <a:pt x="298" y="327"/>
                </a:lnTo>
                <a:lnTo>
                  <a:pt x="296" y="328"/>
                </a:lnTo>
                <a:lnTo>
                  <a:pt x="294" y="334"/>
                </a:lnTo>
                <a:lnTo>
                  <a:pt x="294" y="335"/>
                </a:lnTo>
                <a:lnTo>
                  <a:pt x="296" y="337"/>
                </a:lnTo>
                <a:lnTo>
                  <a:pt x="298" y="339"/>
                </a:lnTo>
                <a:lnTo>
                  <a:pt x="300" y="339"/>
                </a:lnTo>
                <a:lnTo>
                  <a:pt x="301" y="341"/>
                </a:lnTo>
                <a:lnTo>
                  <a:pt x="303" y="341"/>
                </a:lnTo>
                <a:lnTo>
                  <a:pt x="308" y="341"/>
                </a:lnTo>
                <a:lnTo>
                  <a:pt x="312" y="341"/>
                </a:lnTo>
                <a:lnTo>
                  <a:pt x="315" y="342"/>
                </a:lnTo>
                <a:lnTo>
                  <a:pt x="314" y="348"/>
                </a:lnTo>
                <a:lnTo>
                  <a:pt x="314" y="358"/>
                </a:lnTo>
                <a:lnTo>
                  <a:pt x="312" y="365"/>
                </a:lnTo>
                <a:lnTo>
                  <a:pt x="312" y="367"/>
                </a:lnTo>
                <a:lnTo>
                  <a:pt x="308" y="371"/>
                </a:lnTo>
                <a:lnTo>
                  <a:pt x="314" y="371"/>
                </a:lnTo>
                <a:lnTo>
                  <a:pt x="315" y="371"/>
                </a:lnTo>
                <a:lnTo>
                  <a:pt x="321" y="372"/>
                </a:lnTo>
                <a:lnTo>
                  <a:pt x="324" y="372"/>
                </a:lnTo>
                <a:lnTo>
                  <a:pt x="331" y="371"/>
                </a:lnTo>
                <a:lnTo>
                  <a:pt x="338" y="371"/>
                </a:lnTo>
                <a:lnTo>
                  <a:pt x="344" y="369"/>
                </a:lnTo>
                <a:lnTo>
                  <a:pt x="345" y="369"/>
                </a:lnTo>
                <a:lnTo>
                  <a:pt x="349" y="367"/>
                </a:lnTo>
                <a:lnTo>
                  <a:pt x="351" y="367"/>
                </a:lnTo>
                <a:lnTo>
                  <a:pt x="354" y="364"/>
                </a:lnTo>
                <a:lnTo>
                  <a:pt x="356" y="362"/>
                </a:lnTo>
                <a:lnTo>
                  <a:pt x="358" y="362"/>
                </a:lnTo>
                <a:lnTo>
                  <a:pt x="360" y="362"/>
                </a:lnTo>
                <a:lnTo>
                  <a:pt x="363" y="360"/>
                </a:lnTo>
                <a:lnTo>
                  <a:pt x="365" y="360"/>
                </a:lnTo>
                <a:lnTo>
                  <a:pt x="367" y="360"/>
                </a:lnTo>
                <a:lnTo>
                  <a:pt x="367" y="358"/>
                </a:lnTo>
                <a:lnTo>
                  <a:pt x="368" y="358"/>
                </a:lnTo>
                <a:lnTo>
                  <a:pt x="370" y="355"/>
                </a:lnTo>
                <a:lnTo>
                  <a:pt x="374" y="353"/>
                </a:lnTo>
                <a:lnTo>
                  <a:pt x="375" y="351"/>
                </a:lnTo>
                <a:lnTo>
                  <a:pt x="377" y="351"/>
                </a:lnTo>
                <a:lnTo>
                  <a:pt x="377" y="348"/>
                </a:lnTo>
                <a:lnTo>
                  <a:pt x="377" y="348"/>
                </a:lnTo>
                <a:lnTo>
                  <a:pt x="377" y="344"/>
                </a:lnTo>
                <a:lnTo>
                  <a:pt x="377" y="342"/>
                </a:lnTo>
                <a:lnTo>
                  <a:pt x="377" y="341"/>
                </a:lnTo>
                <a:lnTo>
                  <a:pt x="379" y="341"/>
                </a:lnTo>
                <a:lnTo>
                  <a:pt x="379" y="339"/>
                </a:lnTo>
                <a:lnTo>
                  <a:pt x="381" y="337"/>
                </a:lnTo>
                <a:lnTo>
                  <a:pt x="382" y="335"/>
                </a:lnTo>
                <a:lnTo>
                  <a:pt x="384" y="334"/>
                </a:lnTo>
                <a:lnTo>
                  <a:pt x="384" y="332"/>
                </a:lnTo>
                <a:lnTo>
                  <a:pt x="386" y="330"/>
                </a:lnTo>
                <a:lnTo>
                  <a:pt x="388" y="330"/>
                </a:lnTo>
                <a:lnTo>
                  <a:pt x="390" y="330"/>
                </a:lnTo>
                <a:lnTo>
                  <a:pt x="391" y="330"/>
                </a:lnTo>
                <a:lnTo>
                  <a:pt x="393" y="330"/>
                </a:lnTo>
                <a:lnTo>
                  <a:pt x="393" y="328"/>
                </a:lnTo>
                <a:lnTo>
                  <a:pt x="395" y="328"/>
                </a:lnTo>
                <a:lnTo>
                  <a:pt x="397" y="327"/>
                </a:lnTo>
                <a:lnTo>
                  <a:pt x="398" y="327"/>
                </a:lnTo>
                <a:lnTo>
                  <a:pt x="398" y="325"/>
                </a:lnTo>
                <a:lnTo>
                  <a:pt x="398" y="323"/>
                </a:lnTo>
                <a:lnTo>
                  <a:pt x="398" y="321"/>
                </a:lnTo>
                <a:lnTo>
                  <a:pt x="397" y="319"/>
                </a:lnTo>
                <a:lnTo>
                  <a:pt x="398" y="318"/>
                </a:lnTo>
                <a:lnTo>
                  <a:pt x="398" y="316"/>
                </a:lnTo>
                <a:lnTo>
                  <a:pt x="397" y="314"/>
                </a:lnTo>
                <a:lnTo>
                  <a:pt x="397" y="312"/>
                </a:lnTo>
                <a:lnTo>
                  <a:pt x="397" y="311"/>
                </a:lnTo>
                <a:lnTo>
                  <a:pt x="398" y="309"/>
                </a:lnTo>
                <a:lnTo>
                  <a:pt x="398" y="307"/>
                </a:lnTo>
                <a:lnTo>
                  <a:pt x="398" y="305"/>
                </a:lnTo>
                <a:lnTo>
                  <a:pt x="398" y="305"/>
                </a:lnTo>
                <a:lnTo>
                  <a:pt x="397" y="305"/>
                </a:lnTo>
                <a:lnTo>
                  <a:pt x="398" y="305"/>
                </a:lnTo>
                <a:lnTo>
                  <a:pt x="398" y="304"/>
                </a:lnTo>
                <a:lnTo>
                  <a:pt x="398" y="302"/>
                </a:lnTo>
                <a:lnTo>
                  <a:pt x="397" y="302"/>
                </a:lnTo>
                <a:lnTo>
                  <a:pt x="397" y="300"/>
                </a:lnTo>
                <a:lnTo>
                  <a:pt x="397" y="298"/>
                </a:lnTo>
                <a:lnTo>
                  <a:pt x="397" y="297"/>
                </a:lnTo>
                <a:lnTo>
                  <a:pt x="397" y="295"/>
                </a:lnTo>
                <a:lnTo>
                  <a:pt x="395" y="295"/>
                </a:lnTo>
                <a:lnTo>
                  <a:pt x="393" y="295"/>
                </a:lnTo>
                <a:lnTo>
                  <a:pt x="393" y="293"/>
                </a:lnTo>
                <a:lnTo>
                  <a:pt x="393" y="291"/>
                </a:lnTo>
                <a:lnTo>
                  <a:pt x="393" y="289"/>
                </a:lnTo>
                <a:lnTo>
                  <a:pt x="393" y="288"/>
                </a:lnTo>
                <a:lnTo>
                  <a:pt x="391" y="288"/>
                </a:lnTo>
                <a:lnTo>
                  <a:pt x="391" y="286"/>
                </a:lnTo>
                <a:lnTo>
                  <a:pt x="390" y="284"/>
                </a:lnTo>
                <a:lnTo>
                  <a:pt x="390" y="282"/>
                </a:lnTo>
                <a:lnTo>
                  <a:pt x="390" y="281"/>
                </a:lnTo>
                <a:lnTo>
                  <a:pt x="390" y="279"/>
                </a:lnTo>
                <a:lnTo>
                  <a:pt x="390" y="277"/>
                </a:lnTo>
                <a:lnTo>
                  <a:pt x="390" y="275"/>
                </a:lnTo>
                <a:lnTo>
                  <a:pt x="388" y="274"/>
                </a:lnTo>
                <a:lnTo>
                  <a:pt x="388" y="272"/>
                </a:lnTo>
                <a:lnTo>
                  <a:pt x="388" y="270"/>
                </a:lnTo>
                <a:lnTo>
                  <a:pt x="386" y="270"/>
                </a:lnTo>
                <a:lnTo>
                  <a:pt x="386" y="268"/>
                </a:lnTo>
                <a:lnTo>
                  <a:pt x="386" y="267"/>
                </a:lnTo>
                <a:lnTo>
                  <a:pt x="384" y="265"/>
                </a:lnTo>
                <a:lnTo>
                  <a:pt x="382" y="265"/>
                </a:lnTo>
                <a:lnTo>
                  <a:pt x="381" y="263"/>
                </a:lnTo>
                <a:lnTo>
                  <a:pt x="381" y="263"/>
                </a:lnTo>
                <a:lnTo>
                  <a:pt x="381" y="261"/>
                </a:lnTo>
                <a:lnTo>
                  <a:pt x="381" y="259"/>
                </a:lnTo>
                <a:lnTo>
                  <a:pt x="381" y="258"/>
                </a:lnTo>
                <a:lnTo>
                  <a:pt x="381" y="256"/>
                </a:lnTo>
                <a:lnTo>
                  <a:pt x="379" y="254"/>
                </a:lnTo>
                <a:lnTo>
                  <a:pt x="379" y="252"/>
                </a:lnTo>
                <a:lnTo>
                  <a:pt x="377" y="252"/>
                </a:lnTo>
                <a:lnTo>
                  <a:pt x="377" y="251"/>
                </a:lnTo>
                <a:lnTo>
                  <a:pt x="379" y="249"/>
                </a:lnTo>
                <a:lnTo>
                  <a:pt x="379" y="247"/>
                </a:lnTo>
                <a:lnTo>
                  <a:pt x="381" y="247"/>
                </a:lnTo>
                <a:lnTo>
                  <a:pt x="381" y="245"/>
                </a:lnTo>
                <a:lnTo>
                  <a:pt x="382" y="242"/>
                </a:lnTo>
                <a:lnTo>
                  <a:pt x="382" y="240"/>
                </a:lnTo>
                <a:lnTo>
                  <a:pt x="382" y="238"/>
                </a:lnTo>
                <a:lnTo>
                  <a:pt x="382" y="237"/>
                </a:lnTo>
                <a:lnTo>
                  <a:pt x="384" y="237"/>
                </a:lnTo>
                <a:lnTo>
                  <a:pt x="384" y="235"/>
                </a:lnTo>
                <a:lnTo>
                  <a:pt x="384" y="233"/>
                </a:lnTo>
                <a:lnTo>
                  <a:pt x="386" y="233"/>
                </a:lnTo>
                <a:lnTo>
                  <a:pt x="386" y="237"/>
                </a:lnTo>
                <a:lnTo>
                  <a:pt x="386" y="240"/>
                </a:lnTo>
                <a:lnTo>
                  <a:pt x="386" y="245"/>
                </a:lnTo>
                <a:lnTo>
                  <a:pt x="386" y="251"/>
                </a:lnTo>
                <a:lnTo>
                  <a:pt x="386" y="252"/>
                </a:lnTo>
                <a:lnTo>
                  <a:pt x="386" y="254"/>
                </a:lnTo>
                <a:lnTo>
                  <a:pt x="386" y="256"/>
                </a:lnTo>
                <a:lnTo>
                  <a:pt x="388" y="256"/>
                </a:lnTo>
                <a:lnTo>
                  <a:pt x="388" y="258"/>
                </a:lnTo>
                <a:lnTo>
                  <a:pt x="390" y="259"/>
                </a:lnTo>
                <a:lnTo>
                  <a:pt x="391" y="259"/>
                </a:lnTo>
                <a:lnTo>
                  <a:pt x="393" y="261"/>
                </a:lnTo>
                <a:lnTo>
                  <a:pt x="395" y="263"/>
                </a:lnTo>
                <a:lnTo>
                  <a:pt x="397" y="265"/>
                </a:lnTo>
                <a:lnTo>
                  <a:pt x="398" y="268"/>
                </a:lnTo>
                <a:lnTo>
                  <a:pt x="398" y="270"/>
                </a:lnTo>
                <a:lnTo>
                  <a:pt x="409" y="282"/>
                </a:lnTo>
                <a:lnTo>
                  <a:pt x="412" y="288"/>
                </a:lnTo>
                <a:lnTo>
                  <a:pt x="418" y="293"/>
                </a:lnTo>
                <a:lnTo>
                  <a:pt x="418" y="295"/>
                </a:lnTo>
                <a:lnTo>
                  <a:pt x="420" y="293"/>
                </a:lnTo>
                <a:lnTo>
                  <a:pt x="423" y="297"/>
                </a:lnTo>
                <a:lnTo>
                  <a:pt x="425" y="297"/>
                </a:lnTo>
                <a:lnTo>
                  <a:pt x="427" y="293"/>
                </a:lnTo>
                <a:lnTo>
                  <a:pt x="428" y="291"/>
                </a:lnTo>
                <a:lnTo>
                  <a:pt x="430" y="295"/>
                </a:lnTo>
                <a:lnTo>
                  <a:pt x="435" y="297"/>
                </a:lnTo>
                <a:lnTo>
                  <a:pt x="437" y="295"/>
                </a:lnTo>
                <a:lnTo>
                  <a:pt x="439" y="297"/>
                </a:lnTo>
                <a:lnTo>
                  <a:pt x="439" y="298"/>
                </a:lnTo>
                <a:lnTo>
                  <a:pt x="441" y="298"/>
                </a:lnTo>
                <a:lnTo>
                  <a:pt x="442" y="300"/>
                </a:lnTo>
                <a:lnTo>
                  <a:pt x="442" y="298"/>
                </a:lnTo>
                <a:lnTo>
                  <a:pt x="442" y="297"/>
                </a:lnTo>
                <a:lnTo>
                  <a:pt x="444" y="297"/>
                </a:lnTo>
                <a:lnTo>
                  <a:pt x="451" y="297"/>
                </a:lnTo>
                <a:lnTo>
                  <a:pt x="455" y="298"/>
                </a:lnTo>
                <a:lnTo>
                  <a:pt x="455" y="295"/>
                </a:lnTo>
                <a:lnTo>
                  <a:pt x="455" y="293"/>
                </a:lnTo>
                <a:lnTo>
                  <a:pt x="453" y="291"/>
                </a:lnTo>
                <a:lnTo>
                  <a:pt x="451" y="291"/>
                </a:lnTo>
                <a:lnTo>
                  <a:pt x="448" y="291"/>
                </a:lnTo>
                <a:lnTo>
                  <a:pt x="444" y="291"/>
                </a:lnTo>
                <a:lnTo>
                  <a:pt x="442" y="291"/>
                </a:lnTo>
                <a:lnTo>
                  <a:pt x="442" y="289"/>
                </a:lnTo>
                <a:lnTo>
                  <a:pt x="442" y="288"/>
                </a:lnTo>
                <a:lnTo>
                  <a:pt x="441" y="284"/>
                </a:lnTo>
                <a:lnTo>
                  <a:pt x="441" y="279"/>
                </a:lnTo>
                <a:lnTo>
                  <a:pt x="439" y="275"/>
                </a:lnTo>
                <a:lnTo>
                  <a:pt x="439" y="270"/>
                </a:lnTo>
                <a:lnTo>
                  <a:pt x="441" y="268"/>
                </a:lnTo>
                <a:lnTo>
                  <a:pt x="441" y="265"/>
                </a:lnTo>
                <a:lnTo>
                  <a:pt x="442" y="265"/>
                </a:lnTo>
                <a:lnTo>
                  <a:pt x="444" y="265"/>
                </a:lnTo>
                <a:lnTo>
                  <a:pt x="444" y="263"/>
                </a:lnTo>
                <a:lnTo>
                  <a:pt x="446" y="263"/>
                </a:lnTo>
                <a:lnTo>
                  <a:pt x="448" y="263"/>
                </a:lnTo>
                <a:lnTo>
                  <a:pt x="448" y="263"/>
                </a:lnTo>
                <a:lnTo>
                  <a:pt x="451" y="263"/>
                </a:lnTo>
                <a:lnTo>
                  <a:pt x="453" y="263"/>
                </a:lnTo>
                <a:lnTo>
                  <a:pt x="455" y="265"/>
                </a:lnTo>
                <a:lnTo>
                  <a:pt x="457" y="267"/>
                </a:lnTo>
                <a:lnTo>
                  <a:pt x="458" y="268"/>
                </a:lnTo>
                <a:lnTo>
                  <a:pt x="460" y="268"/>
                </a:lnTo>
                <a:lnTo>
                  <a:pt x="462" y="270"/>
                </a:lnTo>
                <a:lnTo>
                  <a:pt x="464" y="270"/>
                </a:lnTo>
                <a:lnTo>
                  <a:pt x="465" y="270"/>
                </a:lnTo>
                <a:lnTo>
                  <a:pt x="467" y="270"/>
                </a:lnTo>
                <a:lnTo>
                  <a:pt x="469" y="272"/>
                </a:lnTo>
                <a:lnTo>
                  <a:pt x="471" y="272"/>
                </a:lnTo>
                <a:lnTo>
                  <a:pt x="474" y="272"/>
                </a:lnTo>
                <a:lnTo>
                  <a:pt x="476" y="272"/>
                </a:lnTo>
                <a:lnTo>
                  <a:pt x="478" y="272"/>
                </a:lnTo>
                <a:lnTo>
                  <a:pt x="480" y="272"/>
                </a:lnTo>
                <a:lnTo>
                  <a:pt x="481" y="274"/>
                </a:lnTo>
                <a:lnTo>
                  <a:pt x="483" y="274"/>
                </a:lnTo>
                <a:lnTo>
                  <a:pt x="483" y="274"/>
                </a:lnTo>
                <a:lnTo>
                  <a:pt x="485" y="274"/>
                </a:lnTo>
                <a:lnTo>
                  <a:pt x="487" y="274"/>
                </a:lnTo>
                <a:lnTo>
                  <a:pt x="487" y="272"/>
                </a:lnTo>
                <a:lnTo>
                  <a:pt x="488" y="272"/>
                </a:lnTo>
                <a:lnTo>
                  <a:pt x="490" y="270"/>
                </a:lnTo>
                <a:lnTo>
                  <a:pt x="492" y="268"/>
                </a:lnTo>
                <a:lnTo>
                  <a:pt x="492" y="267"/>
                </a:lnTo>
                <a:lnTo>
                  <a:pt x="494" y="267"/>
                </a:lnTo>
                <a:lnTo>
                  <a:pt x="494" y="265"/>
                </a:lnTo>
                <a:lnTo>
                  <a:pt x="494" y="263"/>
                </a:lnTo>
                <a:lnTo>
                  <a:pt x="495" y="263"/>
                </a:lnTo>
                <a:lnTo>
                  <a:pt x="495" y="263"/>
                </a:lnTo>
                <a:lnTo>
                  <a:pt x="495" y="261"/>
                </a:lnTo>
                <a:lnTo>
                  <a:pt x="494" y="261"/>
                </a:lnTo>
                <a:lnTo>
                  <a:pt x="494" y="259"/>
                </a:lnTo>
                <a:lnTo>
                  <a:pt x="495" y="259"/>
                </a:lnTo>
                <a:lnTo>
                  <a:pt x="495" y="258"/>
                </a:lnTo>
                <a:lnTo>
                  <a:pt x="497" y="258"/>
                </a:lnTo>
                <a:lnTo>
                  <a:pt x="497" y="256"/>
                </a:lnTo>
                <a:lnTo>
                  <a:pt x="499" y="256"/>
                </a:lnTo>
                <a:lnTo>
                  <a:pt x="501" y="258"/>
                </a:lnTo>
                <a:lnTo>
                  <a:pt x="502" y="258"/>
                </a:lnTo>
                <a:lnTo>
                  <a:pt x="504" y="258"/>
                </a:lnTo>
                <a:lnTo>
                  <a:pt x="506" y="258"/>
                </a:lnTo>
                <a:lnTo>
                  <a:pt x="508" y="258"/>
                </a:lnTo>
                <a:lnTo>
                  <a:pt x="508" y="259"/>
                </a:lnTo>
                <a:lnTo>
                  <a:pt x="510" y="259"/>
                </a:lnTo>
                <a:lnTo>
                  <a:pt x="510" y="261"/>
                </a:lnTo>
                <a:lnTo>
                  <a:pt x="511" y="261"/>
                </a:lnTo>
                <a:lnTo>
                  <a:pt x="513" y="261"/>
                </a:lnTo>
                <a:lnTo>
                  <a:pt x="515" y="261"/>
                </a:lnTo>
                <a:lnTo>
                  <a:pt x="517" y="261"/>
                </a:lnTo>
                <a:lnTo>
                  <a:pt x="518" y="261"/>
                </a:lnTo>
                <a:lnTo>
                  <a:pt x="520" y="263"/>
                </a:lnTo>
                <a:lnTo>
                  <a:pt x="522" y="263"/>
                </a:lnTo>
                <a:lnTo>
                  <a:pt x="522" y="265"/>
                </a:lnTo>
                <a:lnTo>
                  <a:pt x="522" y="267"/>
                </a:lnTo>
                <a:lnTo>
                  <a:pt x="524" y="267"/>
                </a:lnTo>
                <a:lnTo>
                  <a:pt x="525" y="265"/>
                </a:lnTo>
                <a:lnTo>
                  <a:pt x="525" y="263"/>
                </a:lnTo>
                <a:lnTo>
                  <a:pt x="525" y="259"/>
                </a:lnTo>
                <a:lnTo>
                  <a:pt x="527" y="258"/>
                </a:lnTo>
                <a:lnTo>
                  <a:pt x="529" y="256"/>
                </a:lnTo>
                <a:lnTo>
                  <a:pt x="529" y="254"/>
                </a:lnTo>
                <a:lnTo>
                  <a:pt x="531" y="252"/>
                </a:lnTo>
                <a:lnTo>
                  <a:pt x="532" y="251"/>
                </a:lnTo>
                <a:lnTo>
                  <a:pt x="534" y="251"/>
                </a:lnTo>
                <a:lnTo>
                  <a:pt x="536" y="252"/>
                </a:lnTo>
                <a:lnTo>
                  <a:pt x="538" y="252"/>
                </a:lnTo>
                <a:lnTo>
                  <a:pt x="540" y="254"/>
                </a:lnTo>
                <a:lnTo>
                  <a:pt x="540" y="256"/>
                </a:lnTo>
                <a:lnTo>
                  <a:pt x="541" y="256"/>
                </a:lnTo>
                <a:lnTo>
                  <a:pt x="541" y="258"/>
                </a:lnTo>
                <a:lnTo>
                  <a:pt x="543" y="259"/>
                </a:lnTo>
                <a:lnTo>
                  <a:pt x="545" y="261"/>
                </a:lnTo>
                <a:lnTo>
                  <a:pt x="547" y="261"/>
                </a:lnTo>
                <a:lnTo>
                  <a:pt x="548" y="261"/>
                </a:lnTo>
                <a:lnTo>
                  <a:pt x="550" y="261"/>
                </a:lnTo>
                <a:lnTo>
                  <a:pt x="550" y="259"/>
                </a:lnTo>
                <a:lnTo>
                  <a:pt x="552" y="259"/>
                </a:lnTo>
                <a:lnTo>
                  <a:pt x="554" y="259"/>
                </a:lnTo>
                <a:lnTo>
                  <a:pt x="555" y="259"/>
                </a:lnTo>
                <a:lnTo>
                  <a:pt x="557" y="261"/>
                </a:lnTo>
                <a:lnTo>
                  <a:pt x="559" y="261"/>
                </a:lnTo>
                <a:lnTo>
                  <a:pt x="561" y="261"/>
                </a:lnTo>
                <a:lnTo>
                  <a:pt x="562" y="261"/>
                </a:lnTo>
                <a:lnTo>
                  <a:pt x="564" y="259"/>
                </a:lnTo>
                <a:lnTo>
                  <a:pt x="566" y="259"/>
                </a:lnTo>
                <a:lnTo>
                  <a:pt x="568" y="259"/>
                </a:lnTo>
                <a:lnTo>
                  <a:pt x="568" y="259"/>
                </a:lnTo>
                <a:lnTo>
                  <a:pt x="570" y="259"/>
                </a:lnTo>
                <a:lnTo>
                  <a:pt x="571" y="259"/>
                </a:lnTo>
                <a:lnTo>
                  <a:pt x="573" y="258"/>
                </a:lnTo>
                <a:lnTo>
                  <a:pt x="575" y="258"/>
                </a:lnTo>
                <a:lnTo>
                  <a:pt x="575" y="256"/>
                </a:lnTo>
                <a:lnTo>
                  <a:pt x="577" y="256"/>
                </a:lnTo>
                <a:lnTo>
                  <a:pt x="577" y="254"/>
                </a:lnTo>
                <a:lnTo>
                  <a:pt x="577" y="252"/>
                </a:lnTo>
                <a:lnTo>
                  <a:pt x="577" y="251"/>
                </a:lnTo>
                <a:lnTo>
                  <a:pt x="577" y="249"/>
                </a:lnTo>
                <a:lnTo>
                  <a:pt x="575" y="249"/>
                </a:lnTo>
                <a:lnTo>
                  <a:pt x="573" y="247"/>
                </a:lnTo>
                <a:lnTo>
                  <a:pt x="571" y="247"/>
                </a:lnTo>
                <a:lnTo>
                  <a:pt x="571" y="245"/>
                </a:lnTo>
                <a:lnTo>
                  <a:pt x="570" y="244"/>
                </a:lnTo>
                <a:lnTo>
                  <a:pt x="570" y="242"/>
                </a:lnTo>
                <a:lnTo>
                  <a:pt x="571" y="242"/>
                </a:lnTo>
                <a:lnTo>
                  <a:pt x="571" y="240"/>
                </a:lnTo>
                <a:lnTo>
                  <a:pt x="573" y="240"/>
                </a:lnTo>
                <a:lnTo>
                  <a:pt x="573" y="238"/>
                </a:lnTo>
                <a:lnTo>
                  <a:pt x="575" y="237"/>
                </a:lnTo>
                <a:lnTo>
                  <a:pt x="575" y="235"/>
                </a:lnTo>
                <a:lnTo>
                  <a:pt x="575" y="233"/>
                </a:lnTo>
                <a:lnTo>
                  <a:pt x="577" y="233"/>
                </a:lnTo>
                <a:lnTo>
                  <a:pt x="578" y="233"/>
                </a:lnTo>
                <a:lnTo>
                  <a:pt x="580" y="233"/>
                </a:lnTo>
                <a:lnTo>
                  <a:pt x="580" y="231"/>
                </a:lnTo>
                <a:lnTo>
                  <a:pt x="582" y="231"/>
                </a:lnTo>
                <a:lnTo>
                  <a:pt x="582" y="229"/>
                </a:lnTo>
                <a:lnTo>
                  <a:pt x="582" y="228"/>
                </a:lnTo>
                <a:lnTo>
                  <a:pt x="580" y="226"/>
                </a:lnTo>
                <a:lnTo>
                  <a:pt x="580" y="224"/>
                </a:lnTo>
                <a:lnTo>
                  <a:pt x="582" y="224"/>
                </a:lnTo>
                <a:lnTo>
                  <a:pt x="582" y="222"/>
                </a:lnTo>
                <a:lnTo>
                  <a:pt x="584" y="222"/>
                </a:lnTo>
                <a:lnTo>
                  <a:pt x="585" y="222"/>
                </a:lnTo>
                <a:lnTo>
                  <a:pt x="585" y="224"/>
                </a:lnTo>
                <a:lnTo>
                  <a:pt x="587" y="224"/>
                </a:lnTo>
                <a:lnTo>
                  <a:pt x="589" y="224"/>
                </a:lnTo>
                <a:lnTo>
                  <a:pt x="591" y="224"/>
                </a:lnTo>
                <a:lnTo>
                  <a:pt x="591" y="226"/>
                </a:lnTo>
                <a:lnTo>
                  <a:pt x="592" y="226"/>
                </a:lnTo>
                <a:lnTo>
                  <a:pt x="594" y="224"/>
                </a:lnTo>
                <a:lnTo>
                  <a:pt x="594" y="222"/>
                </a:lnTo>
                <a:lnTo>
                  <a:pt x="594" y="221"/>
                </a:lnTo>
                <a:lnTo>
                  <a:pt x="594" y="221"/>
                </a:lnTo>
                <a:lnTo>
                  <a:pt x="596" y="219"/>
                </a:lnTo>
                <a:lnTo>
                  <a:pt x="596" y="217"/>
                </a:lnTo>
                <a:lnTo>
                  <a:pt x="596" y="215"/>
                </a:lnTo>
                <a:lnTo>
                  <a:pt x="598" y="215"/>
                </a:lnTo>
                <a:lnTo>
                  <a:pt x="598" y="214"/>
                </a:lnTo>
                <a:lnTo>
                  <a:pt x="598" y="212"/>
                </a:lnTo>
                <a:lnTo>
                  <a:pt x="598" y="210"/>
                </a:lnTo>
                <a:lnTo>
                  <a:pt x="598" y="208"/>
                </a:lnTo>
                <a:lnTo>
                  <a:pt x="598" y="207"/>
                </a:lnTo>
                <a:lnTo>
                  <a:pt x="598" y="205"/>
                </a:lnTo>
                <a:lnTo>
                  <a:pt x="596" y="205"/>
                </a:lnTo>
                <a:lnTo>
                  <a:pt x="596" y="203"/>
                </a:lnTo>
                <a:lnTo>
                  <a:pt x="598" y="203"/>
                </a:lnTo>
                <a:lnTo>
                  <a:pt x="600" y="203"/>
                </a:lnTo>
                <a:lnTo>
                  <a:pt x="601" y="205"/>
                </a:lnTo>
                <a:lnTo>
                  <a:pt x="603" y="205"/>
                </a:lnTo>
                <a:lnTo>
                  <a:pt x="605" y="205"/>
                </a:lnTo>
                <a:lnTo>
                  <a:pt x="607" y="205"/>
                </a:lnTo>
                <a:lnTo>
                  <a:pt x="607" y="203"/>
                </a:lnTo>
                <a:lnTo>
                  <a:pt x="608" y="203"/>
                </a:lnTo>
                <a:lnTo>
                  <a:pt x="610" y="205"/>
                </a:lnTo>
                <a:lnTo>
                  <a:pt x="610" y="203"/>
                </a:lnTo>
                <a:lnTo>
                  <a:pt x="610" y="201"/>
                </a:lnTo>
                <a:lnTo>
                  <a:pt x="612" y="201"/>
                </a:lnTo>
                <a:lnTo>
                  <a:pt x="612" y="199"/>
                </a:lnTo>
                <a:lnTo>
                  <a:pt x="612" y="198"/>
                </a:lnTo>
                <a:lnTo>
                  <a:pt x="612" y="196"/>
                </a:lnTo>
                <a:lnTo>
                  <a:pt x="612" y="194"/>
                </a:lnTo>
                <a:lnTo>
                  <a:pt x="614" y="194"/>
                </a:lnTo>
                <a:lnTo>
                  <a:pt x="614" y="196"/>
                </a:lnTo>
                <a:lnTo>
                  <a:pt x="615" y="198"/>
                </a:lnTo>
                <a:lnTo>
                  <a:pt x="615" y="199"/>
                </a:lnTo>
                <a:lnTo>
                  <a:pt x="617" y="199"/>
                </a:lnTo>
                <a:lnTo>
                  <a:pt x="619" y="201"/>
                </a:lnTo>
                <a:lnTo>
                  <a:pt x="619" y="203"/>
                </a:lnTo>
                <a:lnTo>
                  <a:pt x="621" y="203"/>
                </a:lnTo>
                <a:lnTo>
                  <a:pt x="619" y="201"/>
                </a:lnTo>
                <a:lnTo>
                  <a:pt x="619" y="199"/>
                </a:lnTo>
                <a:lnTo>
                  <a:pt x="619" y="198"/>
                </a:lnTo>
                <a:lnTo>
                  <a:pt x="619" y="196"/>
                </a:lnTo>
                <a:lnTo>
                  <a:pt x="617" y="194"/>
                </a:lnTo>
                <a:lnTo>
                  <a:pt x="617" y="192"/>
                </a:lnTo>
                <a:lnTo>
                  <a:pt x="617" y="191"/>
                </a:lnTo>
                <a:lnTo>
                  <a:pt x="617" y="189"/>
                </a:lnTo>
                <a:lnTo>
                  <a:pt x="617" y="187"/>
                </a:lnTo>
                <a:lnTo>
                  <a:pt x="617" y="189"/>
                </a:lnTo>
                <a:lnTo>
                  <a:pt x="619" y="189"/>
                </a:lnTo>
                <a:lnTo>
                  <a:pt x="621" y="189"/>
                </a:lnTo>
                <a:lnTo>
                  <a:pt x="621" y="191"/>
                </a:lnTo>
                <a:lnTo>
                  <a:pt x="622" y="191"/>
                </a:lnTo>
                <a:lnTo>
                  <a:pt x="622" y="192"/>
                </a:lnTo>
                <a:lnTo>
                  <a:pt x="624" y="192"/>
                </a:lnTo>
                <a:lnTo>
                  <a:pt x="626" y="192"/>
                </a:lnTo>
                <a:lnTo>
                  <a:pt x="626" y="194"/>
                </a:lnTo>
                <a:lnTo>
                  <a:pt x="628" y="194"/>
                </a:lnTo>
                <a:lnTo>
                  <a:pt x="630" y="194"/>
                </a:lnTo>
                <a:lnTo>
                  <a:pt x="631" y="194"/>
                </a:lnTo>
                <a:lnTo>
                  <a:pt x="633" y="194"/>
                </a:lnTo>
                <a:lnTo>
                  <a:pt x="633" y="192"/>
                </a:lnTo>
                <a:lnTo>
                  <a:pt x="633" y="191"/>
                </a:lnTo>
                <a:lnTo>
                  <a:pt x="635" y="189"/>
                </a:lnTo>
                <a:lnTo>
                  <a:pt x="635" y="187"/>
                </a:lnTo>
                <a:lnTo>
                  <a:pt x="635" y="189"/>
                </a:lnTo>
                <a:lnTo>
                  <a:pt x="637" y="189"/>
                </a:lnTo>
                <a:lnTo>
                  <a:pt x="638" y="189"/>
                </a:lnTo>
                <a:lnTo>
                  <a:pt x="638" y="191"/>
                </a:lnTo>
                <a:lnTo>
                  <a:pt x="640" y="192"/>
                </a:lnTo>
                <a:lnTo>
                  <a:pt x="640" y="194"/>
                </a:lnTo>
                <a:lnTo>
                  <a:pt x="642" y="194"/>
                </a:lnTo>
                <a:lnTo>
                  <a:pt x="642" y="196"/>
                </a:lnTo>
                <a:lnTo>
                  <a:pt x="644" y="196"/>
                </a:lnTo>
                <a:lnTo>
                  <a:pt x="645" y="196"/>
                </a:lnTo>
                <a:lnTo>
                  <a:pt x="645" y="198"/>
                </a:lnTo>
                <a:lnTo>
                  <a:pt x="647" y="198"/>
                </a:lnTo>
                <a:lnTo>
                  <a:pt x="647" y="199"/>
                </a:lnTo>
                <a:lnTo>
                  <a:pt x="649" y="199"/>
                </a:lnTo>
                <a:lnTo>
                  <a:pt x="651" y="198"/>
                </a:lnTo>
                <a:lnTo>
                  <a:pt x="651" y="199"/>
                </a:lnTo>
                <a:lnTo>
                  <a:pt x="652" y="199"/>
                </a:lnTo>
                <a:lnTo>
                  <a:pt x="652" y="198"/>
                </a:lnTo>
                <a:lnTo>
                  <a:pt x="652" y="199"/>
                </a:lnTo>
                <a:lnTo>
                  <a:pt x="652" y="201"/>
                </a:lnTo>
                <a:lnTo>
                  <a:pt x="654" y="201"/>
                </a:lnTo>
                <a:lnTo>
                  <a:pt x="654" y="203"/>
                </a:lnTo>
                <a:lnTo>
                  <a:pt x="656" y="205"/>
                </a:lnTo>
                <a:lnTo>
                  <a:pt x="658" y="203"/>
                </a:lnTo>
                <a:lnTo>
                  <a:pt x="660" y="203"/>
                </a:lnTo>
                <a:lnTo>
                  <a:pt x="660" y="205"/>
                </a:lnTo>
                <a:lnTo>
                  <a:pt x="661" y="207"/>
                </a:lnTo>
                <a:lnTo>
                  <a:pt x="663" y="207"/>
                </a:lnTo>
                <a:lnTo>
                  <a:pt x="663" y="208"/>
                </a:lnTo>
                <a:lnTo>
                  <a:pt x="663" y="210"/>
                </a:lnTo>
                <a:lnTo>
                  <a:pt x="665" y="210"/>
                </a:lnTo>
                <a:lnTo>
                  <a:pt x="667" y="210"/>
                </a:lnTo>
                <a:lnTo>
                  <a:pt x="667" y="212"/>
                </a:lnTo>
                <a:lnTo>
                  <a:pt x="668" y="212"/>
                </a:lnTo>
                <a:lnTo>
                  <a:pt x="670" y="212"/>
                </a:lnTo>
                <a:lnTo>
                  <a:pt x="670" y="214"/>
                </a:lnTo>
                <a:lnTo>
                  <a:pt x="672" y="214"/>
                </a:lnTo>
                <a:lnTo>
                  <a:pt x="674" y="214"/>
                </a:lnTo>
                <a:lnTo>
                  <a:pt x="675" y="214"/>
                </a:lnTo>
                <a:lnTo>
                  <a:pt x="677" y="212"/>
                </a:lnTo>
                <a:lnTo>
                  <a:pt x="679" y="212"/>
                </a:lnTo>
                <a:lnTo>
                  <a:pt x="679" y="210"/>
                </a:lnTo>
                <a:lnTo>
                  <a:pt x="681" y="210"/>
                </a:lnTo>
                <a:lnTo>
                  <a:pt x="681" y="208"/>
                </a:lnTo>
                <a:lnTo>
                  <a:pt x="682" y="208"/>
                </a:lnTo>
                <a:lnTo>
                  <a:pt x="684" y="208"/>
                </a:lnTo>
                <a:lnTo>
                  <a:pt x="686" y="208"/>
                </a:lnTo>
                <a:lnTo>
                  <a:pt x="686" y="207"/>
                </a:lnTo>
                <a:lnTo>
                  <a:pt x="686" y="205"/>
                </a:lnTo>
                <a:lnTo>
                  <a:pt x="686" y="203"/>
                </a:lnTo>
                <a:lnTo>
                  <a:pt x="686" y="201"/>
                </a:lnTo>
                <a:lnTo>
                  <a:pt x="688" y="201"/>
                </a:lnTo>
                <a:lnTo>
                  <a:pt x="690" y="201"/>
                </a:lnTo>
                <a:lnTo>
                  <a:pt x="690" y="199"/>
                </a:lnTo>
                <a:lnTo>
                  <a:pt x="690" y="198"/>
                </a:lnTo>
                <a:lnTo>
                  <a:pt x="690" y="196"/>
                </a:lnTo>
                <a:lnTo>
                  <a:pt x="691" y="194"/>
                </a:lnTo>
                <a:lnTo>
                  <a:pt x="693" y="194"/>
                </a:lnTo>
                <a:lnTo>
                  <a:pt x="695" y="192"/>
                </a:lnTo>
                <a:lnTo>
                  <a:pt x="695" y="192"/>
                </a:lnTo>
                <a:lnTo>
                  <a:pt x="697" y="192"/>
                </a:lnTo>
                <a:lnTo>
                  <a:pt x="698" y="192"/>
                </a:lnTo>
                <a:lnTo>
                  <a:pt x="700" y="194"/>
                </a:lnTo>
                <a:lnTo>
                  <a:pt x="702" y="194"/>
                </a:lnTo>
                <a:lnTo>
                  <a:pt x="704" y="194"/>
                </a:lnTo>
                <a:lnTo>
                  <a:pt x="704" y="192"/>
                </a:lnTo>
                <a:lnTo>
                  <a:pt x="704" y="191"/>
                </a:lnTo>
                <a:lnTo>
                  <a:pt x="704" y="189"/>
                </a:lnTo>
                <a:lnTo>
                  <a:pt x="704" y="187"/>
                </a:lnTo>
                <a:lnTo>
                  <a:pt x="704" y="185"/>
                </a:lnTo>
                <a:lnTo>
                  <a:pt x="704" y="184"/>
                </a:lnTo>
                <a:lnTo>
                  <a:pt x="705" y="182"/>
                </a:lnTo>
                <a:lnTo>
                  <a:pt x="705" y="180"/>
                </a:lnTo>
                <a:lnTo>
                  <a:pt x="705" y="178"/>
                </a:lnTo>
                <a:lnTo>
                  <a:pt x="705" y="178"/>
                </a:lnTo>
                <a:lnTo>
                  <a:pt x="705" y="177"/>
                </a:lnTo>
                <a:lnTo>
                  <a:pt x="705" y="175"/>
                </a:lnTo>
                <a:lnTo>
                  <a:pt x="704" y="175"/>
                </a:lnTo>
                <a:lnTo>
                  <a:pt x="704" y="173"/>
                </a:lnTo>
                <a:lnTo>
                  <a:pt x="704" y="171"/>
                </a:lnTo>
                <a:lnTo>
                  <a:pt x="704" y="169"/>
                </a:lnTo>
                <a:lnTo>
                  <a:pt x="704" y="168"/>
                </a:lnTo>
                <a:lnTo>
                  <a:pt x="704" y="166"/>
                </a:lnTo>
                <a:lnTo>
                  <a:pt x="705" y="166"/>
                </a:lnTo>
                <a:lnTo>
                  <a:pt x="705" y="164"/>
                </a:lnTo>
                <a:lnTo>
                  <a:pt x="707" y="164"/>
                </a:lnTo>
                <a:lnTo>
                  <a:pt x="707" y="162"/>
                </a:lnTo>
                <a:lnTo>
                  <a:pt x="707" y="161"/>
                </a:lnTo>
                <a:lnTo>
                  <a:pt x="707" y="159"/>
                </a:lnTo>
                <a:lnTo>
                  <a:pt x="709" y="159"/>
                </a:lnTo>
                <a:lnTo>
                  <a:pt x="709" y="157"/>
                </a:lnTo>
                <a:lnTo>
                  <a:pt x="709" y="155"/>
                </a:lnTo>
                <a:lnTo>
                  <a:pt x="711" y="154"/>
                </a:lnTo>
                <a:lnTo>
                  <a:pt x="711" y="152"/>
                </a:lnTo>
                <a:lnTo>
                  <a:pt x="711" y="150"/>
                </a:lnTo>
                <a:lnTo>
                  <a:pt x="712" y="148"/>
                </a:lnTo>
                <a:lnTo>
                  <a:pt x="712" y="147"/>
                </a:lnTo>
                <a:lnTo>
                  <a:pt x="712" y="145"/>
                </a:lnTo>
                <a:lnTo>
                  <a:pt x="714" y="145"/>
                </a:lnTo>
                <a:lnTo>
                  <a:pt x="714" y="141"/>
                </a:lnTo>
                <a:lnTo>
                  <a:pt x="716" y="139"/>
                </a:lnTo>
                <a:lnTo>
                  <a:pt x="714" y="139"/>
                </a:lnTo>
                <a:lnTo>
                  <a:pt x="712" y="139"/>
                </a:lnTo>
                <a:lnTo>
                  <a:pt x="711" y="139"/>
                </a:lnTo>
                <a:lnTo>
                  <a:pt x="709" y="138"/>
                </a:lnTo>
                <a:lnTo>
                  <a:pt x="707" y="138"/>
                </a:lnTo>
                <a:lnTo>
                  <a:pt x="705" y="138"/>
                </a:lnTo>
                <a:lnTo>
                  <a:pt x="704" y="138"/>
                </a:lnTo>
                <a:lnTo>
                  <a:pt x="704" y="139"/>
                </a:lnTo>
                <a:lnTo>
                  <a:pt x="702" y="139"/>
                </a:lnTo>
                <a:lnTo>
                  <a:pt x="700" y="139"/>
                </a:lnTo>
                <a:lnTo>
                  <a:pt x="698" y="139"/>
                </a:lnTo>
                <a:lnTo>
                  <a:pt x="700" y="139"/>
                </a:lnTo>
                <a:lnTo>
                  <a:pt x="700" y="138"/>
                </a:lnTo>
                <a:lnTo>
                  <a:pt x="700" y="136"/>
                </a:lnTo>
                <a:lnTo>
                  <a:pt x="700" y="136"/>
                </a:lnTo>
                <a:lnTo>
                  <a:pt x="702" y="136"/>
                </a:lnTo>
                <a:lnTo>
                  <a:pt x="702" y="134"/>
                </a:lnTo>
                <a:lnTo>
                  <a:pt x="702" y="132"/>
                </a:lnTo>
                <a:lnTo>
                  <a:pt x="704" y="131"/>
                </a:lnTo>
                <a:lnTo>
                  <a:pt x="704" y="129"/>
                </a:lnTo>
                <a:lnTo>
                  <a:pt x="705" y="129"/>
                </a:lnTo>
                <a:lnTo>
                  <a:pt x="705" y="127"/>
                </a:lnTo>
                <a:lnTo>
                  <a:pt x="707" y="127"/>
                </a:lnTo>
                <a:lnTo>
                  <a:pt x="707" y="125"/>
                </a:lnTo>
                <a:lnTo>
                  <a:pt x="709" y="124"/>
                </a:lnTo>
                <a:lnTo>
                  <a:pt x="709" y="122"/>
                </a:lnTo>
                <a:lnTo>
                  <a:pt x="709" y="120"/>
                </a:lnTo>
                <a:lnTo>
                  <a:pt x="711" y="118"/>
                </a:lnTo>
                <a:lnTo>
                  <a:pt x="711" y="117"/>
                </a:lnTo>
                <a:lnTo>
                  <a:pt x="711" y="115"/>
                </a:lnTo>
                <a:lnTo>
                  <a:pt x="712" y="115"/>
                </a:lnTo>
                <a:lnTo>
                  <a:pt x="712" y="113"/>
                </a:lnTo>
                <a:lnTo>
                  <a:pt x="714" y="113"/>
                </a:lnTo>
                <a:lnTo>
                  <a:pt x="714" y="111"/>
                </a:lnTo>
                <a:lnTo>
                  <a:pt x="716" y="111"/>
                </a:lnTo>
                <a:lnTo>
                  <a:pt x="716" y="109"/>
                </a:lnTo>
                <a:lnTo>
                  <a:pt x="718" y="109"/>
                </a:lnTo>
                <a:lnTo>
                  <a:pt x="718" y="108"/>
                </a:lnTo>
                <a:lnTo>
                  <a:pt x="718" y="106"/>
                </a:lnTo>
                <a:lnTo>
                  <a:pt x="720" y="104"/>
                </a:lnTo>
                <a:lnTo>
                  <a:pt x="720" y="102"/>
                </a:lnTo>
                <a:lnTo>
                  <a:pt x="720" y="101"/>
                </a:lnTo>
                <a:lnTo>
                  <a:pt x="720" y="99"/>
                </a:lnTo>
                <a:lnTo>
                  <a:pt x="721" y="97"/>
                </a:lnTo>
                <a:lnTo>
                  <a:pt x="721" y="95"/>
                </a:lnTo>
                <a:lnTo>
                  <a:pt x="723" y="95"/>
                </a:lnTo>
                <a:lnTo>
                  <a:pt x="725" y="94"/>
                </a:lnTo>
                <a:lnTo>
                  <a:pt x="725" y="94"/>
                </a:lnTo>
                <a:lnTo>
                  <a:pt x="727" y="94"/>
                </a:lnTo>
                <a:lnTo>
                  <a:pt x="727" y="92"/>
                </a:lnTo>
                <a:lnTo>
                  <a:pt x="728" y="90"/>
                </a:lnTo>
                <a:lnTo>
                  <a:pt x="728" y="88"/>
                </a:lnTo>
                <a:lnTo>
                  <a:pt x="727" y="87"/>
                </a:lnTo>
                <a:lnTo>
                  <a:pt x="725" y="87"/>
                </a:lnTo>
                <a:lnTo>
                  <a:pt x="725" y="85"/>
                </a:lnTo>
                <a:lnTo>
                  <a:pt x="723" y="85"/>
                </a:lnTo>
                <a:lnTo>
                  <a:pt x="721" y="83"/>
                </a:lnTo>
                <a:lnTo>
                  <a:pt x="720" y="83"/>
                </a:lnTo>
                <a:lnTo>
                  <a:pt x="720" y="81"/>
                </a:lnTo>
                <a:lnTo>
                  <a:pt x="718" y="79"/>
                </a:lnTo>
                <a:lnTo>
                  <a:pt x="718" y="78"/>
                </a:lnTo>
                <a:lnTo>
                  <a:pt x="716" y="78"/>
                </a:lnTo>
                <a:lnTo>
                  <a:pt x="716" y="76"/>
                </a:lnTo>
                <a:lnTo>
                  <a:pt x="716" y="74"/>
                </a:lnTo>
                <a:lnTo>
                  <a:pt x="716" y="72"/>
                </a:lnTo>
                <a:lnTo>
                  <a:pt x="716" y="71"/>
                </a:lnTo>
                <a:lnTo>
                  <a:pt x="716" y="69"/>
                </a:lnTo>
                <a:lnTo>
                  <a:pt x="716" y="67"/>
                </a:lnTo>
                <a:lnTo>
                  <a:pt x="718" y="65"/>
                </a:lnTo>
                <a:lnTo>
                  <a:pt x="720" y="62"/>
                </a:lnTo>
                <a:lnTo>
                  <a:pt x="720" y="60"/>
                </a:lnTo>
                <a:lnTo>
                  <a:pt x="721" y="60"/>
                </a:lnTo>
                <a:lnTo>
                  <a:pt x="721" y="58"/>
                </a:lnTo>
                <a:lnTo>
                  <a:pt x="723" y="58"/>
                </a:lnTo>
                <a:lnTo>
                  <a:pt x="723" y="42"/>
                </a:lnTo>
                <a:lnTo>
                  <a:pt x="723" y="37"/>
                </a:lnTo>
                <a:lnTo>
                  <a:pt x="721" y="34"/>
                </a:lnTo>
                <a:lnTo>
                  <a:pt x="721" y="32"/>
                </a:lnTo>
                <a:lnTo>
                  <a:pt x="721" y="30"/>
                </a:lnTo>
                <a:lnTo>
                  <a:pt x="720" y="28"/>
                </a:lnTo>
                <a:lnTo>
                  <a:pt x="720" y="27"/>
                </a:lnTo>
                <a:lnTo>
                  <a:pt x="718" y="25"/>
                </a:lnTo>
                <a:lnTo>
                  <a:pt x="716" y="23"/>
                </a:lnTo>
                <a:lnTo>
                  <a:pt x="716" y="21"/>
                </a:lnTo>
                <a:lnTo>
                  <a:pt x="716" y="19"/>
                </a:lnTo>
                <a:lnTo>
                  <a:pt x="716" y="18"/>
                </a:lnTo>
                <a:lnTo>
                  <a:pt x="716" y="14"/>
                </a:lnTo>
                <a:lnTo>
                  <a:pt x="718" y="14"/>
                </a:lnTo>
                <a:lnTo>
                  <a:pt x="721" y="11"/>
                </a:lnTo>
                <a:lnTo>
                  <a:pt x="723" y="11"/>
                </a:lnTo>
                <a:lnTo>
                  <a:pt x="723" y="9"/>
                </a:lnTo>
                <a:lnTo>
                  <a:pt x="723" y="5"/>
                </a:lnTo>
                <a:lnTo>
                  <a:pt x="723" y="2"/>
                </a:lnTo>
                <a:lnTo>
                  <a:pt x="723" y="0"/>
                </a:lnTo>
                <a:lnTo>
                  <a:pt x="727" y="0"/>
                </a:lnTo>
                <a:lnTo>
                  <a:pt x="728" y="7"/>
                </a:lnTo>
                <a:lnTo>
                  <a:pt x="730" y="9"/>
                </a:lnTo>
                <a:lnTo>
                  <a:pt x="730" y="11"/>
                </a:lnTo>
                <a:lnTo>
                  <a:pt x="730" y="12"/>
                </a:lnTo>
                <a:lnTo>
                  <a:pt x="730" y="14"/>
                </a:lnTo>
                <a:lnTo>
                  <a:pt x="732" y="16"/>
                </a:lnTo>
                <a:lnTo>
                  <a:pt x="732" y="18"/>
                </a:lnTo>
                <a:lnTo>
                  <a:pt x="734" y="19"/>
                </a:lnTo>
                <a:lnTo>
                  <a:pt x="735" y="21"/>
                </a:lnTo>
                <a:lnTo>
                  <a:pt x="737" y="25"/>
                </a:lnTo>
                <a:lnTo>
                  <a:pt x="739" y="30"/>
                </a:lnTo>
                <a:lnTo>
                  <a:pt x="742" y="35"/>
                </a:lnTo>
                <a:lnTo>
                  <a:pt x="744" y="37"/>
                </a:lnTo>
                <a:lnTo>
                  <a:pt x="746" y="41"/>
                </a:lnTo>
                <a:lnTo>
                  <a:pt x="746" y="44"/>
                </a:lnTo>
                <a:lnTo>
                  <a:pt x="746" y="48"/>
                </a:lnTo>
                <a:lnTo>
                  <a:pt x="748" y="5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B9F971D5-10CF-4427-AFC7-D6F24739914A}"/>
              </a:ext>
            </a:extLst>
          </p:cNvPr>
          <p:cNvSpPr>
            <a:spLocks/>
          </p:cNvSpPr>
          <p:nvPr/>
        </p:nvSpPr>
        <p:spPr bwMode="auto">
          <a:xfrm>
            <a:off x="3233738" y="1433513"/>
            <a:ext cx="1220788" cy="1997075"/>
          </a:xfrm>
          <a:custGeom>
            <a:avLst/>
            <a:gdLst>
              <a:gd name="T0" fmla="*/ 755 w 769"/>
              <a:gd name="T1" fmla="*/ 51 h 1258"/>
              <a:gd name="T2" fmla="*/ 753 w 769"/>
              <a:gd name="T3" fmla="*/ 90 h 1258"/>
              <a:gd name="T4" fmla="*/ 755 w 769"/>
              <a:gd name="T5" fmla="*/ 111 h 1258"/>
              <a:gd name="T6" fmla="*/ 751 w 769"/>
              <a:gd name="T7" fmla="*/ 137 h 1258"/>
              <a:gd name="T8" fmla="*/ 746 w 769"/>
              <a:gd name="T9" fmla="*/ 166 h 1258"/>
              <a:gd name="T10" fmla="*/ 750 w 769"/>
              <a:gd name="T11" fmla="*/ 192 h 1258"/>
              <a:gd name="T12" fmla="*/ 755 w 769"/>
              <a:gd name="T13" fmla="*/ 215 h 1258"/>
              <a:gd name="T14" fmla="*/ 769 w 769"/>
              <a:gd name="T15" fmla="*/ 238 h 1258"/>
              <a:gd name="T16" fmla="*/ 760 w 769"/>
              <a:gd name="T17" fmla="*/ 266 h 1258"/>
              <a:gd name="T18" fmla="*/ 737 w 769"/>
              <a:gd name="T19" fmla="*/ 298 h 1258"/>
              <a:gd name="T20" fmla="*/ 704 w 769"/>
              <a:gd name="T21" fmla="*/ 319 h 1258"/>
              <a:gd name="T22" fmla="*/ 720 w 769"/>
              <a:gd name="T23" fmla="*/ 429 h 1258"/>
              <a:gd name="T24" fmla="*/ 716 w 769"/>
              <a:gd name="T25" fmla="*/ 476 h 1258"/>
              <a:gd name="T26" fmla="*/ 691 w 769"/>
              <a:gd name="T27" fmla="*/ 559 h 1258"/>
              <a:gd name="T28" fmla="*/ 665 w 769"/>
              <a:gd name="T29" fmla="*/ 651 h 1258"/>
              <a:gd name="T30" fmla="*/ 675 w 769"/>
              <a:gd name="T31" fmla="*/ 759 h 1258"/>
              <a:gd name="T32" fmla="*/ 690 w 769"/>
              <a:gd name="T33" fmla="*/ 884 h 1258"/>
              <a:gd name="T34" fmla="*/ 700 w 769"/>
              <a:gd name="T35" fmla="*/ 983 h 1258"/>
              <a:gd name="T36" fmla="*/ 709 w 769"/>
              <a:gd name="T37" fmla="*/ 1060 h 1258"/>
              <a:gd name="T38" fmla="*/ 721 w 769"/>
              <a:gd name="T39" fmla="*/ 1187 h 1258"/>
              <a:gd name="T40" fmla="*/ 674 w 769"/>
              <a:gd name="T41" fmla="*/ 1249 h 1258"/>
              <a:gd name="T42" fmla="*/ 564 w 769"/>
              <a:gd name="T43" fmla="*/ 1253 h 1258"/>
              <a:gd name="T44" fmla="*/ 407 w 769"/>
              <a:gd name="T45" fmla="*/ 1258 h 1258"/>
              <a:gd name="T46" fmla="*/ 278 w 769"/>
              <a:gd name="T47" fmla="*/ 1237 h 1258"/>
              <a:gd name="T48" fmla="*/ 270 w 769"/>
              <a:gd name="T49" fmla="*/ 1175 h 1258"/>
              <a:gd name="T50" fmla="*/ 273 w 769"/>
              <a:gd name="T51" fmla="*/ 1115 h 1258"/>
              <a:gd name="T52" fmla="*/ 275 w 769"/>
              <a:gd name="T53" fmla="*/ 1071 h 1258"/>
              <a:gd name="T54" fmla="*/ 271 w 769"/>
              <a:gd name="T55" fmla="*/ 1037 h 1258"/>
              <a:gd name="T56" fmla="*/ 250 w 769"/>
              <a:gd name="T57" fmla="*/ 1004 h 1258"/>
              <a:gd name="T58" fmla="*/ 227 w 769"/>
              <a:gd name="T59" fmla="*/ 967 h 1258"/>
              <a:gd name="T60" fmla="*/ 208 w 769"/>
              <a:gd name="T61" fmla="*/ 930 h 1258"/>
              <a:gd name="T62" fmla="*/ 178 w 769"/>
              <a:gd name="T63" fmla="*/ 889 h 1258"/>
              <a:gd name="T64" fmla="*/ 153 w 769"/>
              <a:gd name="T65" fmla="*/ 870 h 1258"/>
              <a:gd name="T66" fmla="*/ 130 w 769"/>
              <a:gd name="T67" fmla="*/ 849 h 1258"/>
              <a:gd name="T68" fmla="*/ 105 w 769"/>
              <a:gd name="T69" fmla="*/ 826 h 1258"/>
              <a:gd name="T70" fmla="*/ 98 w 769"/>
              <a:gd name="T71" fmla="*/ 803 h 1258"/>
              <a:gd name="T72" fmla="*/ 75 w 769"/>
              <a:gd name="T73" fmla="*/ 783 h 1258"/>
              <a:gd name="T74" fmla="*/ 63 w 769"/>
              <a:gd name="T75" fmla="*/ 757 h 1258"/>
              <a:gd name="T76" fmla="*/ 44 w 769"/>
              <a:gd name="T77" fmla="*/ 713 h 1258"/>
              <a:gd name="T78" fmla="*/ 53 w 769"/>
              <a:gd name="T79" fmla="*/ 683 h 1258"/>
              <a:gd name="T80" fmla="*/ 60 w 769"/>
              <a:gd name="T81" fmla="*/ 649 h 1258"/>
              <a:gd name="T82" fmla="*/ 63 w 769"/>
              <a:gd name="T83" fmla="*/ 614 h 1258"/>
              <a:gd name="T84" fmla="*/ 60 w 769"/>
              <a:gd name="T85" fmla="*/ 575 h 1258"/>
              <a:gd name="T86" fmla="*/ 44 w 769"/>
              <a:gd name="T87" fmla="*/ 527 h 1258"/>
              <a:gd name="T88" fmla="*/ 38 w 769"/>
              <a:gd name="T89" fmla="*/ 496 h 1258"/>
              <a:gd name="T90" fmla="*/ 19 w 769"/>
              <a:gd name="T91" fmla="*/ 464 h 1258"/>
              <a:gd name="T92" fmla="*/ 7 w 769"/>
              <a:gd name="T93" fmla="*/ 436 h 1258"/>
              <a:gd name="T94" fmla="*/ 19 w 769"/>
              <a:gd name="T95" fmla="*/ 402 h 1258"/>
              <a:gd name="T96" fmla="*/ 30 w 769"/>
              <a:gd name="T97" fmla="*/ 374 h 1258"/>
              <a:gd name="T98" fmla="*/ 33 w 769"/>
              <a:gd name="T99" fmla="*/ 349 h 1258"/>
              <a:gd name="T100" fmla="*/ 17 w 769"/>
              <a:gd name="T101" fmla="*/ 333 h 1258"/>
              <a:gd name="T102" fmla="*/ 15 w 769"/>
              <a:gd name="T103" fmla="*/ 309 h 1258"/>
              <a:gd name="T104" fmla="*/ 3 w 769"/>
              <a:gd name="T105" fmla="*/ 287 h 1258"/>
              <a:gd name="T106" fmla="*/ 44 w 769"/>
              <a:gd name="T107" fmla="*/ 261 h 1258"/>
              <a:gd name="T108" fmla="*/ 56 w 769"/>
              <a:gd name="T109" fmla="*/ 259 h 1258"/>
              <a:gd name="T110" fmla="*/ 72 w 769"/>
              <a:gd name="T111" fmla="*/ 266 h 1258"/>
              <a:gd name="T112" fmla="*/ 93 w 769"/>
              <a:gd name="T113" fmla="*/ 272 h 1258"/>
              <a:gd name="T114" fmla="*/ 102 w 769"/>
              <a:gd name="T115" fmla="*/ 287 h 1258"/>
              <a:gd name="T116" fmla="*/ 100 w 769"/>
              <a:gd name="T117" fmla="*/ 298 h 1258"/>
              <a:gd name="T118" fmla="*/ 114 w 769"/>
              <a:gd name="T119" fmla="*/ 302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9" h="1258">
                <a:moveTo>
                  <a:pt x="748" y="0"/>
                </a:moveTo>
                <a:lnTo>
                  <a:pt x="748" y="5"/>
                </a:lnTo>
                <a:lnTo>
                  <a:pt x="746" y="9"/>
                </a:lnTo>
                <a:lnTo>
                  <a:pt x="744" y="10"/>
                </a:lnTo>
                <a:lnTo>
                  <a:pt x="742" y="14"/>
                </a:lnTo>
                <a:lnTo>
                  <a:pt x="742" y="16"/>
                </a:lnTo>
                <a:lnTo>
                  <a:pt x="744" y="19"/>
                </a:lnTo>
                <a:lnTo>
                  <a:pt x="748" y="21"/>
                </a:lnTo>
                <a:lnTo>
                  <a:pt x="750" y="21"/>
                </a:lnTo>
                <a:lnTo>
                  <a:pt x="750" y="23"/>
                </a:lnTo>
                <a:lnTo>
                  <a:pt x="751" y="26"/>
                </a:lnTo>
                <a:lnTo>
                  <a:pt x="751" y="37"/>
                </a:lnTo>
                <a:lnTo>
                  <a:pt x="751" y="39"/>
                </a:lnTo>
                <a:lnTo>
                  <a:pt x="751" y="40"/>
                </a:lnTo>
                <a:lnTo>
                  <a:pt x="753" y="46"/>
                </a:lnTo>
                <a:lnTo>
                  <a:pt x="755" y="47"/>
                </a:lnTo>
                <a:lnTo>
                  <a:pt x="755" y="51"/>
                </a:lnTo>
                <a:lnTo>
                  <a:pt x="755" y="56"/>
                </a:lnTo>
                <a:lnTo>
                  <a:pt x="757" y="58"/>
                </a:lnTo>
                <a:lnTo>
                  <a:pt x="758" y="62"/>
                </a:lnTo>
                <a:lnTo>
                  <a:pt x="760" y="63"/>
                </a:lnTo>
                <a:lnTo>
                  <a:pt x="760" y="67"/>
                </a:lnTo>
                <a:lnTo>
                  <a:pt x="760" y="70"/>
                </a:lnTo>
                <a:lnTo>
                  <a:pt x="760" y="72"/>
                </a:lnTo>
                <a:lnTo>
                  <a:pt x="755" y="74"/>
                </a:lnTo>
                <a:lnTo>
                  <a:pt x="753" y="76"/>
                </a:lnTo>
                <a:lnTo>
                  <a:pt x="751" y="77"/>
                </a:lnTo>
                <a:lnTo>
                  <a:pt x="753" y="81"/>
                </a:lnTo>
                <a:lnTo>
                  <a:pt x="753" y="83"/>
                </a:lnTo>
                <a:lnTo>
                  <a:pt x="755" y="84"/>
                </a:lnTo>
                <a:lnTo>
                  <a:pt x="753" y="84"/>
                </a:lnTo>
                <a:lnTo>
                  <a:pt x="753" y="86"/>
                </a:lnTo>
                <a:lnTo>
                  <a:pt x="753" y="88"/>
                </a:lnTo>
                <a:lnTo>
                  <a:pt x="753" y="90"/>
                </a:lnTo>
                <a:lnTo>
                  <a:pt x="753" y="92"/>
                </a:lnTo>
                <a:lnTo>
                  <a:pt x="753" y="93"/>
                </a:lnTo>
                <a:lnTo>
                  <a:pt x="751" y="95"/>
                </a:lnTo>
                <a:lnTo>
                  <a:pt x="750" y="95"/>
                </a:lnTo>
                <a:lnTo>
                  <a:pt x="748" y="97"/>
                </a:lnTo>
                <a:lnTo>
                  <a:pt x="746" y="97"/>
                </a:lnTo>
                <a:lnTo>
                  <a:pt x="746" y="99"/>
                </a:lnTo>
                <a:lnTo>
                  <a:pt x="746" y="100"/>
                </a:lnTo>
                <a:lnTo>
                  <a:pt x="746" y="102"/>
                </a:lnTo>
                <a:lnTo>
                  <a:pt x="746" y="104"/>
                </a:lnTo>
                <a:lnTo>
                  <a:pt x="750" y="104"/>
                </a:lnTo>
                <a:lnTo>
                  <a:pt x="750" y="106"/>
                </a:lnTo>
                <a:lnTo>
                  <a:pt x="751" y="107"/>
                </a:lnTo>
                <a:lnTo>
                  <a:pt x="751" y="109"/>
                </a:lnTo>
                <a:lnTo>
                  <a:pt x="753" y="109"/>
                </a:lnTo>
                <a:lnTo>
                  <a:pt x="753" y="111"/>
                </a:lnTo>
                <a:lnTo>
                  <a:pt x="755" y="111"/>
                </a:lnTo>
                <a:lnTo>
                  <a:pt x="755" y="113"/>
                </a:lnTo>
                <a:lnTo>
                  <a:pt x="755" y="114"/>
                </a:lnTo>
                <a:lnTo>
                  <a:pt x="755" y="116"/>
                </a:lnTo>
                <a:lnTo>
                  <a:pt x="755" y="118"/>
                </a:lnTo>
                <a:lnTo>
                  <a:pt x="755" y="120"/>
                </a:lnTo>
                <a:lnTo>
                  <a:pt x="753" y="120"/>
                </a:lnTo>
                <a:lnTo>
                  <a:pt x="753" y="122"/>
                </a:lnTo>
                <a:lnTo>
                  <a:pt x="751" y="123"/>
                </a:lnTo>
                <a:lnTo>
                  <a:pt x="751" y="123"/>
                </a:lnTo>
                <a:lnTo>
                  <a:pt x="751" y="125"/>
                </a:lnTo>
                <a:lnTo>
                  <a:pt x="751" y="127"/>
                </a:lnTo>
                <a:lnTo>
                  <a:pt x="751" y="129"/>
                </a:lnTo>
                <a:lnTo>
                  <a:pt x="750" y="130"/>
                </a:lnTo>
                <a:lnTo>
                  <a:pt x="750" y="132"/>
                </a:lnTo>
                <a:lnTo>
                  <a:pt x="751" y="134"/>
                </a:lnTo>
                <a:lnTo>
                  <a:pt x="751" y="136"/>
                </a:lnTo>
                <a:lnTo>
                  <a:pt x="751" y="137"/>
                </a:lnTo>
                <a:lnTo>
                  <a:pt x="750" y="139"/>
                </a:lnTo>
                <a:lnTo>
                  <a:pt x="750" y="141"/>
                </a:lnTo>
                <a:lnTo>
                  <a:pt x="750" y="143"/>
                </a:lnTo>
                <a:lnTo>
                  <a:pt x="750" y="144"/>
                </a:lnTo>
                <a:lnTo>
                  <a:pt x="750" y="146"/>
                </a:lnTo>
                <a:lnTo>
                  <a:pt x="748" y="148"/>
                </a:lnTo>
                <a:lnTo>
                  <a:pt x="748" y="150"/>
                </a:lnTo>
                <a:lnTo>
                  <a:pt x="748" y="152"/>
                </a:lnTo>
                <a:lnTo>
                  <a:pt x="748" y="153"/>
                </a:lnTo>
                <a:lnTo>
                  <a:pt x="748" y="155"/>
                </a:lnTo>
                <a:lnTo>
                  <a:pt x="748" y="157"/>
                </a:lnTo>
                <a:lnTo>
                  <a:pt x="748" y="159"/>
                </a:lnTo>
                <a:lnTo>
                  <a:pt x="748" y="160"/>
                </a:lnTo>
                <a:lnTo>
                  <a:pt x="746" y="160"/>
                </a:lnTo>
                <a:lnTo>
                  <a:pt x="746" y="162"/>
                </a:lnTo>
                <a:lnTo>
                  <a:pt x="746" y="164"/>
                </a:lnTo>
                <a:lnTo>
                  <a:pt x="746" y="166"/>
                </a:lnTo>
                <a:lnTo>
                  <a:pt x="746" y="166"/>
                </a:lnTo>
                <a:lnTo>
                  <a:pt x="746" y="167"/>
                </a:lnTo>
                <a:lnTo>
                  <a:pt x="748" y="171"/>
                </a:lnTo>
                <a:lnTo>
                  <a:pt x="750" y="173"/>
                </a:lnTo>
                <a:lnTo>
                  <a:pt x="751" y="174"/>
                </a:lnTo>
                <a:lnTo>
                  <a:pt x="751" y="176"/>
                </a:lnTo>
                <a:lnTo>
                  <a:pt x="751" y="178"/>
                </a:lnTo>
                <a:lnTo>
                  <a:pt x="750" y="178"/>
                </a:lnTo>
                <a:lnTo>
                  <a:pt x="751" y="180"/>
                </a:lnTo>
                <a:lnTo>
                  <a:pt x="751" y="182"/>
                </a:lnTo>
                <a:lnTo>
                  <a:pt x="753" y="182"/>
                </a:lnTo>
                <a:lnTo>
                  <a:pt x="753" y="183"/>
                </a:lnTo>
                <a:lnTo>
                  <a:pt x="753" y="185"/>
                </a:lnTo>
                <a:lnTo>
                  <a:pt x="751" y="187"/>
                </a:lnTo>
                <a:lnTo>
                  <a:pt x="751" y="189"/>
                </a:lnTo>
                <a:lnTo>
                  <a:pt x="751" y="190"/>
                </a:lnTo>
                <a:lnTo>
                  <a:pt x="750" y="192"/>
                </a:lnTo>
                <a:lnTo>
                  <a:pt x="748" y="194"/>
                </a:lnTo>
                <a:lnTo>
                  <a:pt x="748" y="196"/>
                </a:lnTo>
                <a:lnTo>
                  <a:pt x="748" y="197"/>
                </a:lnTo>
                <a:lnTo>
                  <a:pt x="750" y="199"/>
                </a:lnTo>
                <a:lnTo>
                  <a:pt x="750" y="201"/>
                </a:lnTo>
                <a:lnTo>
                  <a:pt x="751" y="201"/>
                </a:lnTo>
                <a:lnTo>
                  <a:pt x="751" y="203"/>
                </a:lnTo>
                <a:lnTo>
                  <a:pt x="753" y="204"/>
                </a:lnTo>
                <a:lnTo>
                  <a:pt x="753" y="206"/>
                </a:lnTo>
                <a:lnTo>
                  <a:pt x="753" y="208"/>
                </a:lnTo>
                <a:lnTo>
                  <a:pt x="755" y="208"/>
                </a:lnTo>
                <a:lnTo>
                  <a:pt x="755" y="208"/>
                </a:lnTo>
                <a:lnTo>
                  <a:pt x="755" y="210"/>
                </a:lnTo>
                <a:lnTo>
                  <a:pt x="753" y="210"/>
                </a:lnTo>
                <a:lnTo>
                  <a:pt x="753" y="212"/>
                </a:lnTo>
                <a:lnTo>
                  <a:pt x="755" y="213"/>
                </a:lnTo>
                <a:lnTo>
                  <a:pt x="755" y="215"/>
                </a:lnTo>
                <a:lnTo>
                  <a:pt x="753" y="215"/>
                </a:lnTo>
                <a:lnTo>
                  <a:pt x="755" y="217"/>
                </a:lnTo>
                <a:lnTo>
                  <a:pt x="755" y="219"/>
                </a:lnTo>
                <a:lnTo>
                  <a:pt x="757" y="220"/>
                </a:lnTo>
                <a:lnTo>
                  <a:pt x="758" y="222"/>
                </a:lnTo>
                <a:lnTo>
                  <a:pt x="760" y="224"/>
                </a:lnTo>
                <a:lnTo>
                  <a:pt x="762" y="226"/>
                </a:lnTo>
                <a:lnTo>
                  <a:pt x="762" y="227"/>
                </a:lnTo>
                <a:lnTo>
                  <a:pt x="764" y="227"/>
                </a:lnTo>
                <a:lnTo>
                  <a:pt x="764" y="229"/>
                </a:lnTo>
                <a:lnTo>
                  <a:pt x="765" y="229"/>
                </a:lnTo>
                <a:lnTo>
                  <a:pt x="765" y="231"/>
                </a:lnTo>
                <a:lnTo>
                  <a:pt x="767" y="231"/>
                </a:lnTo>
                <a:lnTo>
                  <a:pt x="769" y="233"/>
                </a:lnTo>
                <a:lnTo>
                  <a:pt x="769" y="234"/>
                </a:lnTo>
                <a:lnTo>
                  <a:pt x="769" y="236"/>
                </a:lnTo>
                <a:lnTo>
                  <a:pt x="769" y="238"/>
                </a:lnTo>
                <a:lnTo>
                  <a:pt x="767" y="240"/>
                </a:lnTo>
                <a:lnTo>
                  <a:pt x="767" y="242"/>
                </a:lnTo>
                <a:lnTo>
                  <a:pt x="767" y="243"/>
                </a:lnTo>
                <a:lnTo>
                  <a:pt x="767" y="245"/>
                </a:lnTo>
                <a:lnTo>
                  <a:pt x="767" y="247"/>
                </a:lnTo>
                <a:lnTo>
                  <a:pt x="767" y="249"/>
                </a:lnTo>
                <a:lnTo>
                  <a:pt x="765" y="250"/>
                </a:lnTo>
                <a:lnTo>
                  <a:pt x="765" y="250"/>
                </a:lnTo>
                <a:lnTo>
                  <a:pt x="765" y="252"/>
                </a:lnTo>
                <a:lnTo>
                  <a:pt x="765" y="254"/>
                </a:lnTo>
                <a:lnTo>
                  <a:pt x="765" y="256"/>
                </a:lnTo>
                <a:lnTo>
                  <a:pt x="764" y="257"/>
                </a:lnTo>
                <a:lnTo>
                  <a:pt x="764" y="259"/>
                </a:lnTo>
                <a:lnTo>
                  <a:pt x="764" y="261"/>
                </a:lnTo>
                <a:lnTo>
                  <a:pt x="764" y="263"/>
                </a:lnTo>
                <a:lnTo>
                  <a:pt x="762" y="264"/>
                </a:lnTo>
                <a:lnTo>
                  <a:pt x="760" y="266"/>
                </a:lnTo>
                <a:lnTo>
                  <a:pt x="758" y="266"/>
                </a:lnTo>
                <a:lnTo>
                  <a:pt x="757" y="266"/>
                </a:lnTo>
                <a:lnTo>
                  <a:pt x="757" y="268"/>
                </a:lnTo>
                <a:lnTo>
                  <a:pt x="755" y="270"/>
                </a:lnTo>
                <a:lnTo>
                  <a:pt x="753" y="272"/>
                </a:lnTo>
                <a:lnTo>
                  <a:pt x="751" y="273"/>
                </a:lnTo>
                <a:lnTo>
                  <a:pt x="748" y="275"/>
                </a:lnTo>
                <a:lnTo>
                  <a:pt x="746" y="277"/>
                </a:lnTo>
                <a:lnTo>
                  <a:pt x="746" y="279"/>
                </a:lnTo>
                <a:lnTo>
                  <a:pt x="742" y="284"/>
                </a:lnTo>
                <a:lnTo>
                  <a:pt x="742" y="286"/>
                </a:lnTo>
                <a:lnTo>
                  <a:pt x="741" y="289"/>
                </a:lnTo>
                <a:lnTo>
                  <a:pt x="741" y="291"/>
                </a:lnTo>
                <a:lnTo>
                  <a:pt x="741" y="293"/>
                </a:lnTo>
                <a:lnTo>
                  <a:pt x="739" y="293"/>
                </a:lnTo>
                <a:lnTo>
                  <a:pt x="739" y="294"/>
                </a:lnTo>
                <a:lnTo>
                  <a:pt x="737" y="298"/>
                </a:lnTo>
                <a:lnTo>
                  <a:pt x="735" y="302"/>
                </a:lnTo>
                <a:lnTo>
                  <a:pt x="735" y="303"/>
                </a:lnTo>
                <a:lnTo>
                  <a:pt x="734" y="303"/>
                </a:lnTo>
                <a:lnTo>
                  <a:pt x="732" y="305"/>
                </a:lnTo>
                <a:lnTo>
                  <a:pt x="730" y="305"/>
                </a:lnTo>
                <a:lnTo>
                  <a:pt x="728" y="305"/>
                </a:lnTo>
                <a:lnTo>
                  <a:pt x="727" y="305"/>
                </a:lnTo>
                <a:lnTo>
                  <a:pt x="723" y="307"/>
                </a:lnTo>
                <a:lnTo>
                  <a:pt x="720" y="309"/>
                </a:lnTo>
                <a:lnTo>
                  <a:pt x="716" y="310"/>
                </a:lnTo>
                <a:lnTo>
                  <a:pt x="714" y="310"/>
                </a:lnTo>
                <a:lnTo>
                  <a:pt x="711" y="312"/>
                </a:lnTo>
                <a:lnTo>
                  <a:pt x="707" y="314"/>
                </a:lnTo>
                <a:lnTo>
                  <a:pt x="705" y="316"/>
                </a:lnTo>
                <a:lnTo>
                  <a:pt x="704" y="316"/>
                </a:lnTo>
                <a:lnTo>
                  <a:pt x="702" y="317"/>
                </a:lnTo>
                <a:lnTo>
                  <a:pt x="704" y="319"/>
                </a:lnTo>
                <a:lnTo>
                  <a:pt x="704" y="321"/>
                </a:lnTo>
                <a:lnTo>
                  <a:pt x="704" y="323"/>
                </a:lnTo>
                <a:lnTo>
                  <a:pt x="704" y="326"/>
                </a:lnTo>
                <a:lnTo>
                  <a:pt x="705" y="340"/>
                </a:lnTo>
                <a:lnTo>
                  <a:pt x="707" y="344"/>
                </a:lnTo>
                <a:lnTo>
                  <a:pt x="709" y="358"/>
                </a:lnTo>
                <a:lnTo>
                  <a:pt x="709" y="363"/>
                </a:lnTo>
                <a:lnTo>
                  <a:pt x="711" y="372"/>
                </a:lnTo>
                <a:lnTo>
                  <a:pt x="712" y="384"/>
                </a:lnTo>
                <a:lnTo>
                  <a:pt x="712" y="393"/>
                </a:lnTo>
                <a:lnTo>
                  <a:pt x="714" y="397"/>
                </a:lnTo>
                <a:lnTo>
                  <a:pt x="716" y="411"/>
                </a:lnTo>
                <a:lnTo>
                  <a:pt x="716" y="413"/>
                </a:lnTo>
                <a:lnTo>
                  <a:pt x="718" y="416"/>
                </a:lnTo>
                <a:lnTo>
                  <a:pt x="720" y="422"/>
                </a:lnTo>
                <a:lnTo>
                  <a:pt x="720" y="427"/>
                </a:lnTo>
                <a:lnTo>
                  <a:pt x="720" y="429"/>
                </a:lnTo>
                <a:lnTo>
                  <a:pt x="720" y="432"/>
                </a:lnTo>
                <a:lnTo>
                  <a:pt x="721" y="436"/>
                </a:lnTo>
                <a:lnTo>
                  <a:pt x="721" y="439"/>
                </a:lnTo>
                <a:lnTo>
                  <a:pt x="721" y="441"/>
                </a:lnTo>
                <a:lnTo>
                  <a:pt x="720" y="443"/>
                </a:lnTo>
                <a:lnTo>
                  <a:pt x="720" y="444"/>
                </a:lnTo>
                <a:lnTo>
                  <a:pt x="720" y="446"/>
                </a:lnTo>
                <a:lnTo>
                  <a:pt x="720" y="448"/>
                </a:lnTo>
                <a:lnTo>
                  <a:pt x="720" y="450"/>
                </a:lnTo>
                <a:lnTo>
                  <a:pt x="720" y="457"/>
                </a:lnTo>
                <a:lnTo>
                  <a:pt x="720" y="459"/>
                </a:lnTo>
                <a:lnTo>
                  <a:pt x="720" y="462"/>
                </a:lnTo>
                <a:lnTo>
                  <a:pt x="718" y="464"/>
                </a:lnTo>
                <a:lnTo>
                  <a:pt x="718" y="467"/>
                </a:lnTo>
                <a:lnTo>
                  <a:pt x="718" y="471"/>
                </a:lnTo>
                <a:lnTo>
                  <a:pt x="718" y="473"/>
                </a:lnTo>
                <a:lnTo>
                  <a:pt x="716" y="476"/>
                </a:lnTo>
                <a:lnTo>
                  <a:pt x="716" y="478"/>
                </a:lnTo>
                <a:lnTo>
                  <a:pt x="714" y="482"/>
                </a:lnTo>
                <a:lnTo>
                  <a:pt x="712" y="489"/>
                </a:lnTo>
                <a:lnTo>
                  <a:pt x="711" y="494"/>
                </a:lnTo>
                <a:lnTo>
                  <a:pt x="709" y="499"/>
                </a:lnTo>
                <a:lnTo>
                  <a:pt x="707" y="504"/>
                </a:lnTo>
                <a:lnTo>
                  <a:pt x="705" y="508"/>
                </a:lnTo>
                <a:lnTo>
                  <a:pt x="704" y="513"/>
                </a:lnTo>
                <a:lnTo>
                  <a:pt x="704" y="519"/>
                </a:lnTo>
                <a:lnTo>
                  <a:pt x="700" y="526"/>
                </a:lnTo>
                <a:lnTo>
                  <a:pt x="700" y="529"/>
                </a:lnTo>
                <a:lnTo>
                  <a:pt x="697" y="536"/>
                </a:lnTo>
                <a:lnTo>
                  <a:pt x="697" y="538"/>
                </a:lnTo>
                <a:lnTo>
                  <a:pt x="697" y="540"/>
                </a:lnTo>
                <a:lnTo>
                  <a:pt x="695" y="547"/>
                </a:lnTo>
                <a:lnTo>
                  <a:pt x="695" y="549"/>
                </a:lnTo>
                <a:lnTo>
                  <a:pt x="691" y="559"/>
                </a:lnTo>
                <a:lnTo>
                  <a:pt x="688" y="570"/>
                </a:lnTo>
                <a:lnTo>
                  <a:pt x="684" y="587"/>
                </a:lnTo>
                <a:lnTo>
                  <a:pt x="679" y="603"/>
                </a:lnTo>
                <a:lnTo>
                  <a:pt x="677" y="605"/>
                </a:lnTo>
                <a:lnTo>
                  <a:pt x="677" y="609"/>
                </a:lnTo>
                <a:lnTo>
                  <a:pt x="675" y="614"/>
                </a:lnTo>
                <a:lnTo>
                  <a:pt x="672" y="624"/>
                </a:lnTo>
                <a:lnTo>
                  <a:pt x="670" y="632"/>
                </a:lnTo>
                <a:lnTo>
                  <a:pt x="668" y="633"/>
                </a:lnTo>
                <a:lnTo>
                  <a:pt x="668" y="635"/>
                </a:lnTo>
                <a:lnTo>
                  <a:pt x="667" y="637"/>
                </a:lnTo>
                <a:lnTo>
                  <a:pt x="667" y="640"/>
                </a:lnTo>
                <a:lnTo>
                  <a:pt x="665" y="642"/>
                </a:lnTo>
                <a:lnTo>
                  <a:pt x="665" y="644"/>
                </a:lnTo>
                <a:lnTo>
                  <a:pt x="665" y="646"/>
                </a:lnTo>
                <a:lnTo>
                  <a:pt x="665" y="647"/>
                </a:lnTo>
                <a:lnTo>
                  <a:pt x="665" y="651"/>
                </a:lnTo>
                <a:lnTo>
                  <a:pt x="665" y="654"/>
                </a:lnTo>
                <a:lnTo>
                  <a:pt x="665" y="656"/>
                </a:lnTo>
                <a:lnTo>
                  <a:pt x="665" y="658"/>
                </a:lnTo>
                <a:lnTo>
                  <a:pt x="665" y="660"/>
                </a:lnTo>
                <a:lnTo>
                  <a:pt x="667" y="669"/>
                </a:lnTo>
                <a:lnTo>
                  <a:pt x="667" y="670"/>
                </a:lnTo>
                <a:lnTo>
                  <a:pt x="668" y="679"/>
                </a:lnTo>
                <a:lnTo>
                  <a:pt x="668" y="681"/>
                </a:lnTo>
                <a:lnTo>
                  <a:pt x="668" y="692"/>
                </a:lnTo>
                <a:lnTo>
                  <a:pt x="670" y="707"/>
                </a:lnTo>
                <a:lnTo>
                  <a:pt x="672" y="720"/>
                </a:lnTo>
                <a:lnTo>
                  <a:pt x="674" y="730"/>
                </a:lnTo>
                <a:lnTo>
                  <a:pt x="674" y="732"/>
                </a:lnTo>
                <a:lnTo>
                  <a:pt x="674" y="743"/>
                </a:lnTo>
                <a:lnTo>
                  <a:pt x="675" y="748"/>
                </a:lnTo>
                <a:lnTo>
                  <a:pt x="675" y="757"/>
                </a:lnTo>
                <a:lnTo>
                  <a:pt x="675" y="759"/>
                </a:lnTo>
                <a:lnTo>
                  <a:pt x="677" y="769"/>
                </a:lnTo>
                <a:lnTo>
                  <a:pt x="677" y="771"/>
                </a:lnTo>
                <a:lnTo>
                  <a:pt x="677" y="776"/>
                </a:lnTo>
                <a:lnTo>
                  <a:pt x="679" y="782"/>
                </a:lnTo>
                <a:lnTo>
                  <a:pt x="679" y="783"/>
                </a:lnTo>
                <a:lnTo>
                  <a:pt x="681" y="794"/>
                </a:lnTo>
                <a:lnTo>
                  <a:pt x="681" y="803"/>
                </a:lnTo>
                <a:lnTo>
                  <a:pt x="682" y="815"/>
                </a:lnTo>
                <a:lnTo>
                  <a:pt x="684" y="824"/>
                </a:lnTo>
                <a:lnTo>
                  <a:pt x="684" y="827"/>
                </a:lnTo>
                <a:lnTo>
                  <a:pt x="684" y="838"/>
                </a:lnTo>
                <a:lnTo>
                  <a:pt x="684" y="840"/>
                </a:lnTo>
                <a:lnTo>
                  <a:pt x="686" y="849"/>
                </a:lnTo>
                <a:lnTo>
                  <a:pt x="686" y="850"/>
                </a:lnTo>
                <a:lnTo>
                  <a:pt x="688" y="861"/>
                </a:lnTo>
                <a:lnTo>
                  <a:pt x="690" y="873"/>
                </a:lnTo>
                <a:lnTo>
                  <a:pt x="690" y="884"/>
                </a:lnTo>
                <a:lnTo>
                  <a:pt x="691" y="894"/>
                </a:lnTo>
                <a:lnTo>
                  <a:pt x="691" y="900"/>
                </a:lnTo>
                <a:lnTo>
                  <a:pt x="695" y="921"/>
                </a:lnTo>
                <a:lnTo>
                  <a:pt x="695" y="932"/>
                </a:lnTo>
                <a:lnTo>
                  <a:pt x="697" y="944"/>
                </a:lnTo>
                <a:lnTo>
                  <a:pt x="698" y="956"/>
                </a:lnTo>
                <a:lnTo>
                  <a:pt x="698" y="958"/>
                </a:lnTo>
                <a:lnTo>
                  <a:pt x="698" y="963"/>
                </a:lnTo>
                <a:lnTo>
                  <a:pt x="698" y="967"/>
                </a:lnTo>
                <a:lnTo>
                  <a:pt x="698" y="969"/>
                </a:lnTo>
                <a:lnTo>
                  <a:pt x="700" y="970"/>
                </a:lnTo>
                <a:lnTo>
                  <a:pt x="700" y="972"/>
                </a:lnTo>
                <a:lnTo>
                  <a:pt x="700" y="976"/>
                </a:lnTo>
                <a:lnTo>
                  <a:pt x="700" y="977"/>
                </a:lnTo>
                <a:lnTo>
                  <a:pt x="700" y="979"/>
                </a:lnTo>
                <a:lnTo>
                  <a:pt x="700" y="981"/>
                </a:lnTo>
                <a:lnTo>
                  <a:pt x="700" y="983"/>
                </a:lnTo>
                <a:lnTo>
                  <a:pt x="700" y="990"/>
                </a:lnTo>
                <a:lnTo>
                  <a:pt x="702" y="995"/>
                </a:lnTo>
                <a:lnTo>
                  <a:pt x="702" y="997"/>
                </a:lnTo>
                <a:lnTo>
                  <a:pt x="702" y="999"/>
                </a:lnTo>
                <a:lnTo>
                  <a:pt x="702" y="1002"/>
                </a:lnTo>
                <a:lnTo>
                  <a:pt x="704" y="1004"/>
                </a:lnTo>
                <a:lnTo>
                  <a:pt x="704" y="1006"/>
                </a:lnTo>
                <a:lnTo>
                  <a:pt x="704" y="1011"/>
                </a:lnTo>
                <a:lnTo>
                  <a:pt x="704" y="1011"/>
                </a:lnTo>
                <a:lnTo>
                  <a:pt x="704" y="1016"/>
                </a:lnTo>
                <a:lnTo>
                  <a:pt x="705" y="1023"/>
                </a:lnTo>
                <a:lnTo>
                  <a:pt x="705" y="1030"/>
                </a:lnTo>
                <a:lnTo>
                  <a:pt x="705" y="1036"/>
                </a:lnTo>
                <a:lnTo>
                  <a:pt x="707" y="1044"/>
                </a:lnTo>
                <a:lnTo>
                  <a:pt x="707" y="1050"/>
                </a:lnTo>
                <a:lnTo>
                  <a:pt x="707" y="1055"/>
                </a:lnTo>
                <a:lnTo>
                  <a:pt x="709" y="1060"/>
                </a:lnTo>
                <a:lnTo>
                  <a:pt x="709" y="1069"/>
                </a:lnTo>
                <a:lnTo>
                  <a:pt x="709" y="1074"/>
                </a:lnTo>
                <a:lnTo>
                  <a:pt x="711" y="1083"/>
                </a:lnTo>
                <a:lnTo>
                  <a:pt x="711" y="1094"/>
                </a:lnTo>
                <a:lnTo>
                  <a:pt x="712" y="1101"/>
                </a:lnTo>
                <a:lnTo>
                  <a:pt x="712" y="1103"/>
                </a:lnTo>
                <a:lnTo>
                  <a:pt x="714" y="1113"/>
                </a:lnTo>
                <a:lnTo>
                  <a:pt x="714" y="1120"/>
                </a:lnTo>
                <a:lnTo>
                  <a:pt x="714" y="1122"/>
                </a:lnTo>
                <a:lnTo>
                  <a:pt x="716" y="1127"/>
                </a:lnTo>
                <a:lnTo>
                  <a:pt x="718" y="1143"/>
                </a:lnTo>
                <a:lnTo>
                  <a:pt x="718" y="1152"/>
                </a:lnTo>
                <a:lnTo>
                  <a:pt x="720" y="1164"/>
                </a:lnTo>
                <a:lnTo>
                  <a:pt x="720" y="1168"/>
                </a:lnTo>
                <a:lnTo>
                  <a:pt x="721" y="1177"/>
                </a:lnTo>
                <a:lnTo>
                  <a:pt x="721" y="1180"/>
                </a:lnTo>
                <a:lnTo>
                  <a:pt x="721" y="1187"/>
                </a:lnTo>
                <a:lnTo>
                  <a:pt x="723" y="1189"/>
                </a:lnTo>
                <a:lnTo>
                  <a:pt x="723" y="1200"/>
                </a:lnTo>
                <a:lnTo>
                  <a:pt x="723" y="1202"/>
                </a:lnTo>
                <a:lnTo>
                  <a:pt x="725" y="1212"/>
                </a:lnTo>
                <a:lnTo>
                  <a:pt x="725" y="1214"/>
                </a:lnTo>
                <a:lnTo>
                  <a:pt x="727" y="1223"/>
                </a:lnTo>
                <a:lnTo>
                  <a:pt x="727" y="1223"/>
                </a:lnTo>
                <a:lnTo>
                  <a:pt x="728" y="1235"/>
                </a:lnTo>
                <a:lnTo>
                  <a:pt x="728" y="1247"/>
                </a:lnTo>
                <a:lnTo>
                  <a:pt x="718" y="1247"/>
                </a:lnTo>
                <a:lnTo>
                  <a:pt x="707" y="1247"/>
                </a:lnTo>
                <a:lnTo>
                  <a:pt x="705" y="1247"/>
                </a:lnTo>
                <a:lnTo>
                  <a:pt x="695" y="1247"/>
                </a:lnTo>
                <a:lnTo>
                  <a:pt x="686" y="1249"/>
                </a:lnTo>
                <a:lnTo>
                  <a:pt x="684" y="1249"/>
                </a:lnTo>
                <a:lnTo>
                  <a:pt x="675" y="1249"/>
                </a:lnTo>
                <a:lnTo>
                  <a:pt x="674" y="1249"/>
                </a:lnTo>
                <a:lnTo>
                  <a:pt x="665" y="1249"/>
                </a:lnTo>
                <a:lnTo>
                  <a:pt x="663" y="1249"/>
                </a:lnTo>
                <a:lnTo>
                  <a:pt x="661" y="1249"/>
                </a:lnTo>
                <a:lnTo>
                  <a:pt x="652" y="1249"/>
                </a:lnTo>
                <a:lnTo>
                  <a:pt x="645" y="1249"/>
                </a:lnTo>
                <a:lnTo>
                  <a:pt x="630" y="1251"/>
                </a:lnTo>
                <a:lnTo>
                  <a:pt x="628" y="1251"/>
                </a:lnTo>
                <a:lnTo>
                  <a:pt x="615" y="1251"/>
                </a:lnTo>
                <a:lnTo>
                  <a:pt x="610" y="1251"/>
                </a:lnTo>
                <a:lnTo>
                  <a:pt x="605" y="1251"/>
                </a:lnTo>
                <a:lnTo>
                  <a:pt x="603" y="1251"/>
                </a:lnTo>
                <a:lnTo>
                  <a:pt x="592" y="1251"/>
                </a:lnTo>
                <a:lnTo>
                  <a:pt x="589" y="1251"/>
                </a:lnTo>
                <a:lnTo>
                  <a:pt x="587" y="1251"/>
                </a:lnTo>
                <a:lnTo>
                  <a:pt x="575" y="1251"/>
                </a:lnTo>
                <a:lnTo>
                  <a:pt x="570" y="1253"/>
                </a:lnTo>
                <a:lnTo>
                  <a:pt x="564" y="1253"/>
                </a:lnTo>
                <a:lnTo>
                  <a:pt x="557" y="1253"/>
                </a:lnTo>
                <a:lnTo>
                  <a:pt x="552" y="1253"/>
                </a:lnTo>
                <a:lnTo>
                  <a:pt x="543" y="1253"/>
                </a:lnTo>
                <a:lnTo>
                  <a:pt x="540" y="1253"/>
                </a:lnTo>
                <a:lnTo>
                  <a:pt x="527" y="1254"/>
                </a:lnTo>
                <a:lnTo>
                  <a:pt x="522" y="1254"/>
                </a:lnTo>
                <a:lnTo>
                  <a:pt x="517" y="1254"/>
                </a:lnTo>
                <a:lnTo>
                  <a:pt x="504" y="1254"/>
                </a:lnTo>
                <a:lnTo>
                  <a:pt x="492" y="1254"/>
                </a:lnTo>
                <a:lnTo>
                  <a:pt x="485" y="1254"/>
                </a:lnTo>
                <a:lnTo>
                  <a:pt x="474" y="1256"/>
                </a:lnTo>
                <a:lnTo>
                  <a:pt x="460" y="1256"/>
                </a:lnTo>
                <a:lnTo>
                  <a:pt x="444" y="1256"/>
                </a:lnTo>
                <a:lnTo>
                  <a:pt x="442" y="1256"/>
                </a:lnTo>
                <a:lnTo>
                  <a:pt x="428" y="1258"/>
                </a:lnTo>
                <a:lnTo>
                  <a:pt x="418" y="1258"/>
                </a:lnTo>
                <a:lnTo>
                  <a:pt x="407" y="1258"/>
                </a:lnTo>
                <a:lnTo>
                  <a:pt x="397" y="1258"/>
                </a:lnTo>
                <a:lnTo>
                  <a:pt x="395" y="1258"/>
                </a:lnTo>
                <a:lnTo>
                  <a:pt x="382" y="1258"/>
                </a:lnTo>
                <a:lnTo>
                  <a:pt x="379" y="1258"/>
                </a:lnTo>
                <a:lnTo>
                  <a:pt x="374" y="1258"/>
                </a:lnTo>
                <a:lnTo>
                  <a:pt x="372" y="1258"/>
                </a:lnTo>
                <a:lnTo>
                  <a:pt x="368" y="1258"/>
                </a:lnTo>
                <a:lnTo>
                  <a:pt x="365" y="1256"/>
                </a:lnTo>
                <a:lnTo>
                  <a:pt x="356" y="1254"/>
                </a:lnTo>
                <a:lnTo>
                  <a:pt x="344" y="1251"/>
                </a:lnTo>
                <a:lnTo>
                  <a:pt x="333" y="1249"/>
                </a:lnTo>
                <a:lnTo>
                  <a:pt x="321" y="1247"/>
                </a:lnTo>
                <a:lnTo>
                  <a:pt x="315" y="1246"/>
                </a:lnTo>
                <a:lnTo>
                  <a:pt x="312" y="1244"/>
                </a:lnTo>
                <a:lnTo>
                  <a:pt x="307" y="1244"/>
                </a:lnTo>
                <a:lnTo>
                  <a:pt x="293" y="1240"/>
                </a:lnTo>
                <a:lnTo>
                  <a:pt x="278" y="1237"/>
                </a:lnTo>
                <a:lnTo>
                  <a:pt x="273" y="1237"/>
                </a:lnTo>
                <a:lnTo>
                  <a:pt x="270" y="1235"/>
                </a:lnTo>
                <a:lnTo>
                  <a:pt x="266" y="1233"/>
                </a:lnTo>
                <a:lnTo>
                  <a:pt x="266" y="1232"/>
                </a:lnTo>
                <a:lnTo>
                  <a:pt x="266" y="1230"/>
                </a:lnTo>
                <a:lnTo>
                  <a:pt x="266" y="1223"/>
                </a:lnTo>
                <a:lnTo>
                  <a:pt x="266" y="1216"/>
                </a:lnTo>
                <a:lnTo>
                  <a:pt x="266" y="1210"/>
                </a:lnTo>
                <a:lnTo>
                  <a:pt x="268" y="1209"/>
                </a:lnTo>
                <a:lnTo>
                  <a:pt x="270" y="1207"/>
                </a:lnTo>
                <a:lnTo>
                  <a:pt x="270" y="1205"/>
                </a:lnTo>
                <a:lnTo>
                  <a:pt x="270" y="1203"/>
                </a:lnTo>
                <a:lnTo>
                  <a:pt x="270" y="1193"/>
                </a:lnTo>
                <a:lnTo>
                  <a:pt x="271" y="1187"/>
                </a:lnTo>
                <a:lnTo>
                  <a:pt x="271" y="1180"/>
                </a:lnTo>
                <a:lnTo>
                  <a:pt x="270" y="1179"/>
                </a:lnTo>
                <a:lnTo>
                  <a:pt x="270" y="1175"/>
                </a:lnTo>
                <a:lnTo>
                  <a:pt x="270" y="1168"/>
                </a:lnTo>
                <a:lnTo>
                  <a:pt x="270" y="1166"/>
                </a:lnTo>
                <a:lnTo>
                  <a:pt x="271" y="1163"/>
                </a:lnTo>
                <a:lnTo>
                  <a:pt x="271" y="1161"/>
                </a:lnTo>
                <a:lnTo>
                  <a:pt x="271" y="1156"/>
                </a:lnTo>
                <a:lnTo>
                  <a:pt x="271" y="1152"/>
                </a:lnTo>
                <a:lnTo>
                  <a:pt x="271" y="1147"/>
                </a:lnTo>
                <a:lnTo>
                  <a:pt x="271" y="1145"/>
                </a:lnTo>
                <a:lnTo>
                  <a:pt x="271" y="1143"/>
                </a:lnTo>
                <a:lnTo>
                  <a:pt x="270" y="1140"/>
                </a:lnTo>
                <a:lnTo>
                  <a:pt x="270" y="1134"/>
                </a:lnTo>
                <a:lnTo>
                  <a:pt x="271" y="1133"/>
                </a:lnTo>
                <a:lnTo>
                  <a:pt x="271" y="1129"/>
                </a:lnTo>
                <a:lnTo>
                  <a:pt x="271" y="1126"/>
                </a:lnTo>
                <a:lnTo>
                  <a:pt x="271" y="1124"/>
                </a:lnTo>
                <a:lnTo>
                  <a:pt x="273" y="1119"/>
                </a:lnTo>
                <a:lnTo>
                  <a:pt x="273" y="1115"/>
                </a:lnTo>
                <a:lnTo>
                  <a:pt x="275" y="1113"/>
                </a:lnTo>
                <a:lnTo>
                  <a:pt x="275" y="1110"/>
                </a:lnTo>
                <a:lnTo>
                  <a:pt x="275" y="1104"/>
                </a:lnTo>
                <a:lnTo>
                  <a:pt x="277" y="1104"/>
                </a:lnTo>
                <a:lnTo>
                  <a:pt x="277" y="1101"/>
                </a:lnTo>
                <a:lnTo>
                  <a:pt x="278" y="1097"/>
                </a:lnTo>
                <a:lnTo>
                  <a:pt x="278" y="1096"/>
                </a:lnTo>
                <a:lnTo>
                  <a:pt x="278" y="1094"/>
                </a:lnTo>
                <a:lnTo>
                  <a:pt x="277" y="1092"/>
                </a:lnTo>
                <a:lnTo>
                  <a:pt x="275" y="1090"/>
                </a:lnTo>
                <a:lnTo>
                  <a:pt x="273" y="1087"/>
                </a:lnTo>
                <a:lnTo>
                  <a:pt x="273" y="1085"/>
                </a:lnTo>
                <a:lnTo>
                  <a:pt x="271" y="1082"/>
                </a:lnTo>
                <a:lnTo>
                  <a:pt x="273" y="1076"/>
                </a:lnTo>
                <a:lnTo>
                  <a:pt x="273" y="1074"/>
                </a:lnTo>
                <a:lnTo>
                  <a:pt x="273" y="1073"/>
                </a:lnTo>
                <a:lnTo>
                  <a:pt x="275" y="1071"/>
                </a:lnTo>
                <a:lnTo>
                  <a:pt x="275" y="1069"/>
                </a:lnTo>
                <a:lnTo>
                  <a:pt x="275" y="1067"/>
                </a:lnTo>
                <a:lnTo>
                  <a:pt x="275" y="1066"/>
                </a:lnTo>
                <a:lnTo>
                  <a:pt x="275" y="1064"/>
                </a:lnTo>
                <a:lnTo>
                  <a:pt x="275" y="1062"/>
                </a:lnTo>
                <a:lnTo>
                  <a:pt x="275" y="1060"/>
                </a:lnTo>
                <a:lnTo>
                  <a:pt x="275" y="1059"/>
                </a:lnTo>
                <a:lnTo>
                  <a:pt x="275" y="1057"/>
                </a:lnTo>
                <a:lnTo>
                  <a:pt x="275" y="1053"/>
                </a:lnTo>
                <a:lnTo>
                  <a:pt x="273" y="1052"/>
                </a:lnTo>
                <a:lnTo>
                  <a:pt x="273" y="1050"/>
                </a:lnTo>
                <a:lnTo>
                  <a:pt x="273" y="1048"/>
                </a:lnTo>
                <a:lnTo>
                  <a:pt x="271" y="1046"/>
                </a:lnTo>
                <a:lnTo>
                  <a:pt x="271" y="1044"/>
                </a:lnTo>
                <a:lnTo>
                  <a:pt x="271" y="1041"/>
                </a:lnTo>
                <a:lnTo>
                  <a:pt x="271" y="1039"/>
                </a:lnTo>
                <a:lnTo>
                  <a:pt x="271" y="1037"/>
                </a:lnTo>
                <a:lnTo>
                  <a:pt x="271" y="1036"/>
                </a:lnTo>
                <a:lnTo>
                  <a:pt x="271" y="1034"/>
                </a:lnTo>
                <a:lnTo>
                  <a:pt x="270" y="1034"/>
                </a:lnTo>
                <a:lnTo>
                  <a:pt x="270" y="1030"/>
                </a:lnTo>
                <a:lnTo>
                  <a:pt x="268" y="1029"/>
                </a:lnTo>
                <a:lnTo>
                  <a:pt x="268" y="1027"/>
                </a:lnTo>
                <a:lnTo>
                  <a:pt x="266" y="1025"/>
                </a:lnTo>
                <a:lnTo>
                  <a:pt x="264" y="1023"/>
                </a:lnTo>
                <a:lnTo>
                  <a:pt x="263" y="1022"/>
                </a:lnTo>
                <a:lnTo>
                  <a:pt x="261" y="1020"/>
                </a:lnTo>
                <a:lnTo>
                  <a:pt x="259" y="1016"/>
                </a:lnTo>
                <a:lnTo>
                  <a:pt x="259" y="1014"/>
                </a:lnTo>
                <a:lnTo>
                  <a:pt x="255" y="1011"/>
                </a:lnTo>
                <a:lnTo>
                  <a:pt x="254" y="1009"/>
                </a:lnTo>
                <a:lnTo>
                  <a:pt x="252" y="1007"/>
                </a:lnTo>
                <a:lnTo>
                  <a:pt x="252" y="1006"/>
                </a:lnTo>
                <a:lnTo>
                  <a:pt x="250" y="1004"/>
                </a:lnTo>
                <a:lnTo>
                  <a:pt x="250" y="1000"/>
                </a:lnTo>
                <a:lnTo>
                  <a:pt x="248" y="999"/>
                </a:lnTo>
                <a:lnTo>
                  <a:pt x="247" y="995"/>
                </a:lnTo>
                <a:lnTo>
                  <a:pt x="245" y="993"/>
                </a:lnTo>
                <a:lnTo>
                  <a:pt x="243" y="990"/>
                </a:lnTo>
                <a:lnTo>
                  <a:pt x="241" y="988"/>
                </a:lnTo>
                <a:lnTo>
                  <a:pt x="240" y="986"/>
                </a:lnTo>
                <a:lnTo>
                  <a:pt x="238" y="984"/>
                </a:lnTo>
                <a:lnTo>
                  <a:pt x="236" y="981"/>
                </a:lnTo>
                <a:lnTo>
                  <a:pt x="236" y="979"/>
                </a:lnTo>
                <a:lnTo>
                  <a:pt x="234" y="977"/>
                </a:lnTo>
                <a:lnTo>
                  <a:pt x="234" y="976"/>
                </a:lnTo>
                <a:lnTo>
                  <a:pt x="234" y="974"/>
                </a:lnTo>
                <a:lnTo>
                  <a:pt x="233" y="972"/>
                </a:lnTo>
                <a:lnTo>
                  <a:pt x="231" y="970"/>
                </a:lnTo>
                <a:lnTo>
                  <a:pt x="229" y="969"/>
                </a:lnTo>
                <a:lnTo>
                  <a:pt x="227" y="967"/>
                </a:lnTo>
                <a:lnTo>
                  <a:pt x="225" y="965"/>
                </a:lnTo>
                <a:lnTo>
                  <a:pt x="224" y="963"/>
                </a:lnTo>
                <a:lnTo>
                  <a:pt x="222" y="960"/>
                </a:lnTo>
                <a:lnTo>
                  <a:pt x="220" y="958"/>
                </a:lnTo>
                <a:lnTo>
                  <a:pt x="217" y="953"/>
                </a:lnTo>
                <a:lnTo>
                  <a:pt x="215" y="951"/>
                </a:lnTo>
                <a:lnTo>
                  <a:pt x="213" y="949"/>
                </a:lnTo>
                <a:lnTo>
                  <a:pt x="213" y="947"/>
                </a:lnTo>
                <a:lnTo>
                  <a:pt x="211" y="944"/>
                </a:lnTo>
                <a:lnTo>
                  <a:pt x="211" y="942"/>
                </a:lnTo>
                <a:lnTo>
                  <a:pt x="211" y="940"/>
                </a:lnTo>
                <a:lnTo>
                  <a:pt x="211" y="939"/>
                </a:lnTo>
                <a:lnTo>
                  <a:pt x="210" y="937"/>
                </a:lnTo>
                <a:lnTo>
                  <a:pt x="210" y="933"/>
                </a:lnTo>
                <a:lnTo>
                  <a:pt x="210" y="932"/>
                </a:lnTo>
                <a:lnTo>
                  <a:pt x="208" y="932"/>
                </a:lnTo>
                <a:lnTo>
                  <a:pt x="208" y="930"/>
                </a:lnTo>
                <a:lnTo>
                  <a:pt x="204" y="928"/>
                </a:lnTo>
                <a:lnTo>
                  <a:pt x="203" y="924"/>
                </a:lnTo>
                <a:lnTo>
                  <a:pt x="203" y="921"/>
                </a:lnTo>
                <a:lnTo>
                  <a:pt x="199" y="917"/>
                </a:lnTo>
                <a:lnTo>
                  <a:pt x="197" y="916"/>
                </a:lnTo>
                <a:lnTo>
                  <a:pt x="194" y="912"/>
                </a:lnTo>
                <a:lnTo>
                  <a:pt x="192" y="909"/>
                </a:lnTo>
                <a:lnTo>
                  <a:pt x="188" y="905"/>
                </a:lnTo>
                <a:lnTo>
                  <a:pt x="187" y="902"/>
                </a:lnTo>
                <a:lnTo>
                  <a:pt x="187" y="900"/>
                </a:lnTo>
                <a:lnTo>
                  <a:pt x="187" y="898"/>
                </a:lnTo>
                <a:lnTo>
                  <a:pt x="187" y="896"/>
                </a:lnTo>
                <a:lnTo>
                  <a:pt x="185" y="894"/>
                </a:lnTo>
                <a:lnTo>
                  <a:pt x="183" y="893"/>
                </a:lnTo>
                <a:lnTo>
                  <a:pt x="181" y="893"/>
                </a:lnTo>
                <a:lnTo>
                  <a:pt x="180" y="891"/>
                </a:lnTo>
                <a:lnTo>
                  <a:pt x="178" y="889"/>
                </a:lnTo>
                <a:lnTo>
                  <a:pt x="176" y="889"/>
                </a:lnTo>
                <a:lnTo>
                  <a:pt x="174" y="889"/>
                </a:lnTo>
                <a:lnTo>
                  <a:pt x="174" y="886"/>
                </a:lnTo>
                <a:lnTo>
                  <a:pt x="173" y="886"/>
                </a:lnTo>
                <a:lnTo>
                  <a:pt x="173" y="884"/>
                </a:lnTo>
                <a:lnTo>
                  <a:pt x="171" y="884"/>
                </a:lnTo>
                <a:lnTo>
                  <a:pt x="171" y="884"/>
                </a:lnTo>
                <a:lnTo>
                  <a:pt x="171" y="882"/>
                </a:lnTo>
                <a:lnTo>
                  <a:pt x="171" y="880"/>
                </a:lnTo>
                <a:lnTo>
                  <a:pt x="169" y="879"/>
                </a:lnTo>
                <a:lnTo>
                  <a:pt x="169" y="877"/>
                </a:lnTo>
                <a:lnTo>
                  <a:pt x="167" y="875"/>
                </a:lnTo>
                <a:lnTo>
                  <a:pt x="165" y="875"/>
                </a:lnTo>
                <a:lnTo>
                  <a:pt x="164" y="875"/>
                </a:lnTo>
                <a:lnTo>
                  <a:pt x="162" y="873"/>
                </a:lnTo>
                <a:lnTo>
                  <a:pt x="158" y="872"/>
                </a:lnTo>
                <a:lnTo>
                  <a:pt x="153" y="870"/>
                </a:lnTo>
                <a:lnTo>
                  <a:pt x="151" y="870"/>
                </a:lnTo>
                <a:lnTo>
                  <a:pt x="150" y="868"/>
                </a:lnTo>
                <a:lnTo>
                  <a:pt x="146" y="868"/>
                </a:lnTo>
                <a:lnTo>
                  <a:pt x="144" y="866"/>
                </a:lnTo>
                <a:lnTo>
                  <a:pt x="144" y="866"/>
                </a:lnTo>
                <a:lnTo>
                  <a:pt x="141" y="864"/>
                </a:lnTo>
                <a:lnTo>
                  <a:pt x="141" y="863"/>
                </a:lnTo>
                <a:lnTo>
                  <a:pt x="139" y="861"/>
                </a:lnTo>
                <a:lnTo>
                  <a:pt x="139" y="859"/>
                </a:lnTo>
                <a:lnTo>
                  <a:pt x="139" y="857"/>
                </a:lnTo>
                <a:lnTo>
                  <a:pt x="137" y="857"/>
                </a:lnTo>
                <a:lnTo>
                  <a:pt x="135" y="856"/>
                </a:lnTo>
                <a:lnTo>
                  <a:pt x="134" y="854"/>
                </a:lnTo>
                <a:lnTo>
                  <a:pt x="132" y="852"/>
                </a:lnTo>
                <a:lnTo>
                  <a:pt x="132" y="850"/>
                </a:lnTo>
                <a:lnTo>
                  <a:pt x="130" y="850"/>
                </a:lnTo>
                <a:lnTo>
                  <a:pt x="130" y="849"/>
                </a:lnTo>
                <a:lnTo>
                  <a:pt x="128" y="847"/>
                </a:lnTo>
                <a:lnTo>
                  <a:pt x="127" y="845"/>
                </a:lnTo>
                <a:lnTo>
                  <a:pt x="125" y="843"/>
                </a:lnTo>
                <a:lnTo>
                  <a:pt x="123" y="842"/>
                </a:lnTo>
                <a:lnTo>
                  <a:pt x="121" y="842"/>
                </a:lnTo>
                <a:lnTo>
                  <a:pt x="120" y="842"/>
                </a:lnTo>
                <a:lnTo>
                  <a:pt x="118" y="840"/>
                </a:lnTo>
                <a:lnTo>
                  <a:pt x="116" y="838"/>
                </a:lnTo>
                <a:lnTo>
                  <a:pt x="116" y="836"/>
                </a:lnTo>
                <a:lnTo>
                  <a:pt x="114" y="836"/>
                </a:lnTo>
                <a:lnTo>
                  <a:pt x="113" y="834"/>
                </a:lnTo>
                <a:lnTo>
                  <a:pt x="111" y="833"/>
                </a:lnTo>
                <a:lnTo>
                  <a:pt x="109" y="831"/>
                </a:lnTo>
                <a:lnTo>
                  <a:pt x="107" y="829"/>
                </a:lnTo>
                <a:lnTo>
                  <a:pt x="107" y="827"/>
                </a:lnTo>
                <a:lnTo>
                  <a:pt x="105" y="827"/>
                </a:lnTo>
                <a:lnTo>
                  <a:pt x="105" y="826"/>
                </a:lnTo>
                <a:lnTo>
                  <a:pt x="104" y="826"/>
                </a:lnTo>
                <a:lnTo>
                  <a:pt x="104" y="824"/>
                </a:lnTo>
                <a:lnTo>
                  <a:pt x="104" y="822"/>
                </a:lnTo>
                <a:lnTo>
                  <a:pt x="104" y="820"/>
                </a:lnTo>
                <a:lnTo>
                  <a:pt x="102" y="820"/>
                </a:lnTo>
                <a:lnTo>
                  <a:pt x="102" y="819"/>
                </a:lnTo>
                <a:lnTo>
                  <a:pt x="102" y="817"/>
                </a:lnTo>
                <a:lnTo>
                  <a:pt x="102" y="815"/>
                </a:lnTo>
                <a:lnTo>
                  <a:pt x="100" y="813"/>
                </a:lnTo>
                <a:lnTo>
                  <a:pt x="100" y="812"/>
                </a:lnTo>
                <a:lnTo>
                  <a:pt x="98" y="810"/>
                </a:lnTo>
                <a:lnTo>
                  <a:pt x="98" y="808"/>
                </a:lnTo>
                <a:lnTo>
                  <a:pt x="100" y="808"/>
                </a:lnTo>
                <a:lnTo>
                  <a:pt x="100" y="806"/>
                </a:lnTo>
                <a:lnTo>
                  <a:pt x="100" y="804"/>
                </a:lnTo>
                <a:lnTo>
                  <a:pt x="100" y="803"/>
                </a:lnTo>
                <a:lnTo>
                  <a:pt x="98" y="803"/>
                </a:lnTo>
                <a:lnTo>
                  <a:pt x="98" y="801"/>
                </a:lnTo>
                <a:lnTo>
                  <a:pt x="98" y="803"/>
                </a:lnTo>
                <a:lnTo>
                  <a:pt x="97" y="803"/>
                </a:lnTo>
                <a:lnTo>
                  <a:pt x="95" y="803"/>
                </a:lnTo>
                <a:lnTo>
                  <a:pt x="93" y="801"/>
                </a:lnTo>
                <a:lnTo>
                  <a:pt x="91" y="799"/>
                </a:lnTo>
                <a:lnTo>
                  <a:pt x="91" y="799"/>
                </a:lnTo>
                <a:lnTo>
                  <a:pt x="91" y="797"/>
                </a:lnTo>
                <a:lnTo>
                  <a:pt x="88" y="796"/>
                </a:lnTo>
                <a:lnTo>
                  <a:pt x="86" y="792"/>
                </a:lnTo>
                <a:lnTo>
                  <a:pt x="84" y="792"/>
                </a:lnTo>
                <a:lnTo>
                  <a:pt x="81" y="790"/>
                </a:lnTo>
                <a:lnTo>
                  <a:pt x="81" y="789"/>
                </a:lnTo>
                <a:lnTo>
                  <a:pt x="79" y="787"/>
                </a:lnTo>
                <a:lnTo>
                  <a:pt x="79" y="785"/>
                </a:lnTo>
                <a:lnTo>
                  <a:pt x="77" y="783"/>
                </a:lnTo>
                <a:lnTo>
                  <a:pt x="75" y="783"/>
                </a:lnTo>
                <a:lnTo>
                  <a:pt x="75" y="782"/>
                </a:lnTo>
                <a:lnTo>
                  <a:pt x="74" y="782"/>
                </a:lnTo>
                <a:lnTo>
                  <a:pt x="72" y="782"/>
                </a:lnTo>
                <a:lnTo>
                  <a:pt x="70" y="783"/>
                </a:lnTo>
                <a:lnTo>
                  <a:pt x="68" y="783"/>
                </a:lnTo>
                <a:lnTo>
                  <a:pt x="67" y="782"/>
                </a:lnTo>
                <a:lnTo>
                  <a:pt x="65" y="782"/>
                </a:lnTo>
                <a:lnTo>
                  <a:pt x="65" y="780"/>
                </a:lnTo>
                <a:lnTo>
                  <a:pt x="63" y="778"/>
                </a:lnTo>
                <a:lnTo>
                  <a:pt x="63" y="774"/>
                </a:lnTo>
                <a:lnTo>
                  <a:pt x="63" y="773"/>
                </a:lnTo>
                <a:lnTo>
                  <a:pt x="63" y="769"/>
                </a:lnTo>
                <a:lnTo>
                  <a:pt x="63" y="767"/>
                </a:lnTo>
                <a:lnTo>
                  <a:pt x="63" y="764"/>
                </a:lnTo>
                <a:lnTo>
                  <a:pt x="63" y="760"/>
                </a:lnTo>
                <a:lnTo>
                  <a:pt x="63" y="759"/>
                </a:lnTo>
                <a:lnTo>
                  <a:pt x="63" y="757"/>
                </a:lnTo>
                <a:lnTo>
                  <a:pt x="61" y="755"/>
                </a:lnTo>
                <a:lnTo>
                  <a:pt x="61" y="753"/>
                </a:lnTo>
                <a:lnTo>
                  <a:pt x="60" y="753"/>
                </a:lnTo>
                <a:lnTo>
                  <a:pt x="60" y="752"/>
                </a:lnTo>
                <a:lnTo>
                  <a:pt x="58" y="750"/>
                </a:lnTo>
                <a:lnTo>
                  <a:pt x="53" y="744"/>
                </a:lnTo>
                <a:lnTo>
                  <a:pt x="51" y="743"/>
                </a:lnTo>
                <a:lnTo>
                  <a:pt x="49" y="739"/>
                </a:lnTo>
                <a:lnTo>
                  <a:pt x="47" y="736"/>
                </a:lnTo>
                <a:lnTo>
                  <a:pt x="47" y="734"/>
                </a:lnTo>
                <a:lnTo>
                  <a:pt x="45" y="732"/>
                </a:lnTo>
                <a:lnTo>
                  <a:pt x="45" y="727"/>
                </a:lnTo>
                <a:lnTo>
                  <a:pt x="44" y="723"/>
                </a:lnTo>
                <a:lnTo>
                  <a:pt x="44" y="720"/>
                </a:lnTo>
                <a:lnTo>
                  <a:pt x="44" y="716"/>
                </a:lnTo>
                <a:lnTo>
                  <a:pt x="44" y="716"/>
                </a:lnTo>
                <a:lnTo>
                  <a:pt x="44" y="713"/>
                </a:lnTo>
                <a:lnTo>
                  <a:pt x="45" y="711"/>
                </a:lnTo>
                <a:lnTo>
                  <a:pt x="45" y="709"/>
                </a:lnTo>
                <a:lnTo>
                  <a:pt x="45" y="707"/>
                </a:lnTo>
                <a:lnTo>
                  <a:pt x="44" y="707"/>
                </a:lnTo>
                <a:lnTo>
                  <a:pt x="42" y="706"/>
                </a:lnTo>
                <a:lnTo>
                  <a:pt x="40" y="704"/>
                </a:lnTo>
                <a:lnTo>
                  <a:pt x="40" y="702"/>
                </a:lnTo>
                <a:lnTo>
                  <a:pt x="40" y="700"/>
                </a:lnTo>
                <a:lnTo>
                  <a:pt x="40" y="699"/>
                </a:lnTo>
                <a:lnTo>
                  <a:pt x="40" y="697"/>
                </a:lnTo>
                <a:lnTo>
                  <a:pt x="42" y="695"/>
                </a:lnTo>
                <a:lnTo>
                  <a:pt x="44" y="693"/>
                </a:lnTo>
                <a:lnTo>
                  <a:pt x="47" y="690"/>
                </a:lnTo>
                <a:lnTo>
                  <a:pt x="49" y="686"/>
                </a:lnTo>
                <a:lnTo>
                  <a:pt x="51" y="684"/>
                </a:lnTo>
                <a:lnTo>
                  <a:pt x="53" y="684"/>
                </a:lnTo>
                <a:lnTo>
                  <a:pt x="53" y="683"/>
                </a:lnTo>
                <a:lnTo>
                  <a:pt x="51" y="681"/>
                </a:lnTo>
                <a:lnTo>
                  <a:pt x="51" y="679"/>
                </a:lnTo>
                <a:lnTo>
                  <a:pt x="51" y="676"/>
                </a:lnTo>
                <a:lnTo>
                  <a:pt x="51" y="674"/>
                </a:lnTo>
                <a:lnTo>
                  <a:pt x="51" y="672"/>
                </a:lnTo>
                <a:lnTo>
                  <a:pt x="51" y="670"/>
                </a:lnTo>
                <a:lnTo>
                  <a:pt x="51" y="667"/>
                </a:lnTo>
                <a:lnTo>
                  <a:pt x="51" y="665"/>
                </a:lnTo>
                <a:lnTo>
                  <a:pt x="51" y="663"/>
                </a:lnTo>
                <a:lnTo>
                  <a:pt x="53" y="662"/>
                </a:lnTo>
                <a:lnTo>
                  <a:pt x="53" y="660"/>
                </a:lnTo>
                <a:lnTo>
                  <a:pt x="54" y="656"/>
                </a:lnTo>
                <a:lnTo>
                  <a:pt x="56" y="654"/>
                </a:lnTo>
                <a:lnTo>
                  <a:pt x="58" y="654"/>
                </a:lnTo>
                <a:lnTo>
                  <a:pt x="58" y="653"/>
                </a:lnTo>
                <a:lnTo>
                  <a:pt x="60" y="651"/>
                </a:lnTo>
                <a:lnTo>
                  <a:pt x="60" y="649"/>
                </a:lnTo>
                <a:lnTo>
                  <a:pt x="61" y="647"/>
                </a:lnTo>
                <a:lnTo>
                  <a:pt x="63" y="644"/>
                </a:lnTo>
                <a:lnTo>
                  <a:pt x="63" y="642"/>
                </a:lnTo>
                <a:lnTo>
                  <a:pt x="65" y="640"/>
                </a:lnTo>
                <a:lnTo>
                  <a:pt x="65" y="639"/>
                </a:lnTo>
                <a:lnTo>
                  <a:pt x="65" y="637"/>
                </a:lnTo>
                <a:lnTo>
                  <a:pt x="65" y="635"/>
                </a:lnTo>
                <a:lnTo>
                  <a:pt x="67" y="633"/>
                </a:lnTo>
                <a:lnTo>
                  <a:pt x="67" y="632"/>
                </a:lnTo>
                <a:lnTo>
                  <a:pt x="67" y="632"/>
                </a:lnTo>
                <a:lnTo>
                  <a:pt x="65" y="628"/>
                </a:lnTo>
                <a:lnTo>
                  <a:pt x="63" y="626"/>
                </a:lnTo>
                <a:lnTo>
                  <a:pt x="63" y="624"/>
                </a:lnTo>
                <a:lnTo>
                  <a:pt x="63" y="621"/>
                </a:lnTo>
                <a:lnTo>
                  <a:pt x="61" y="619"/>
                </a:lnTo>
                <a:lnTo>
                  <a:pt x="61" y="616"/>
                </a:lnTo>
                <a:lnTo>
                  <a:pt x="63" y="614"/>
                </a:lnTo>
                <a:lnTo>
                  <a:pt x="61" y="610"/>
                </a:lnTo>
                <a:lnTo>
                  <a:pt x="61" y="607"/>
                </a:lnTo>
                <a:lnTo>
                  <a:pt x="63" y="605"/>
                </a:lnTo>
                <a:lnTo>
                  <a:pt x="63" y="602"/>
                </a:lnTo>
                <a:lnTo>
                  <a:pt x="63" y="598"/>
                </a:lnTo>
                <a:lnTo>
                  <a:pt x="63" y="596"/>
                </a:lnTo>
                <a:lnTo>
                  <a:pt x="61" y="594"/>
                </a:lnTo>
                <a:lnTo>
                  <a:pt x="60" y="594"/>
                </a:lnTo>
                <a:lnTo>
                  <a:pt x="60" y="591"/>
                </a:lnTo>
                <a:lnTo>
                  <a:pt x="60" y="589"/>
                </a:lnTo>
                <a:lnTo>
                  <a:pt x="60" y="589"/>
                </a:lnTo>
                <a:lnTo>
                  <a:pt x="61" y="584"/>
                </a:lnTo>
                <a:lnTo>
                  <a:pt x="63" y="584"/>
                </a:lnTo>
                <a:lnTo>
                  <a:pt x="61" y="582"/>
                </a:lnTo>
                <a:lnTo>
                  <a:pt x="60" y="580"/>
                </a:lnTo>
                <a:lnTo>
                  <a:pt x="60" y="577"/>
                </a:lnTo>
                <a:lnTo>
                  <a:pt x="60" y="575"/>
                </a:lnTo>
                <a:lnTo>
                  <a:pt x="58" y="572"/>
                </a:lnTo>
                <a:lnTo>
                  <a:pt x="56" y="561"/>
                </a:lnTo>
                <a:lnTo>
                  <a:pt x="60" y="559"/>
                </a:lnTo>
                <a:lnTo>
                  <a:pt x="58" y="559"/>
                </a:lnTo>
                <a:lnTo>
                  <a:pt x="58" y="557"/>
                </a:lnTo>
                <a:lnTo>
                  <a:pt x="56" y="554"/>
                </a:lnTo>
                <a:lnTo>
                  <a:pt x="56" y="552"/>
                </a:lnTo>
                <a:lnTo>
                  <a:pt x="54" y="547"/>
                </a:lnTo>
                <a:lnTo>
                  <a:pt x="54" y="545"/>
                </a:lnTo>
                <a:lnTo>
                  <a:pt x="51" y="542"/>
                </a:lnTo>
                <a:lnTo>
                  <a:pt x="49" y="540"/>
                </a:lnTo>
                <a:lnTo>
                  <a:pt x="47" y="538"/>
                </a:lnTo>
                <a:lnTo>
                  <a:pt x="47" y="536"/>
                </a:lnTo>
                <a:lnTo>
                  <a:pt x="45" y="534"/>
                </a:lnTo>
                <a:lnTo>
                  <a:pt x="44" y="531"/>
                </a:lnTo>
                <a:lnTo>
                  <a:pt x="44" y="529"/>
                </a:lnTo>
                <a:lnTo>
                  <a:pt x="44" y="527"/>
                </a:lnTo>
                <a:lnTo>
                  <a:pt x="44" y="526"/>
                </a:lnTo>
                <a:lnTo>
                  <a:pt x="42" y="524"/>
                </a:lnTo>
                <a:lnTo>
                  <a:pt x="42" y="522"/>
                </a:lnTo>
                <a:lnTo>
                  <a:pt x="42" y="520"/>
                </a:lnTo>
                <a:lnTo>
                  <a:pt x="44" y="517"/>
                </a:lnTo>
                <a:lnTo>
                  <a:pt x="44" y="515"/>
                </a:lnTo>
                <a:lnTo>
                  <a:pt x="42" y="513"/>
                </a:lnTo>
                <a:lnTo>
                  <a:pt x="42" y="512"/>
                </a:lnTo>
                <a:lnTo>
                  <a:pt x="40" y="510"/>
                </a:lnTo>
                <a:lnTo>
                  <a:pt x="38" y="510"/>
                </a:lnTo>
                <a:lnTo>
                  <a:pt x="38" y="508"/>
                </a:lnTo>
                <a:lnTo>
                  <a:pt x="38" y="506"/>
                </a:lnTo>
                <a:lnTo>
                  <a:pt x="40" y="504"/>
                </a:lnTo>
                <a:lnTo>
                  <a:pt x="40" y="503"/>
                </a:lnTo>
                <a:lnTo>
                  <a:pt x="40" y="499"/>
                </a:lnTo>
                <a:lnTo>
                  <a:pt x="38" y="497"/>
                </a:lnTo>
                <a:lnTo>
                  <a:pt x="38" y="496"/>
                </a:lnTo>
                <a:lnTo>
                  <a:pt x="37" y="494"/>
                </a:lnTo>
                <a:lnTo>
                  <a:pt x="35" y="492"/>
                </a:lnTo>
                <a:lnTo>
                  <a:pt x="33" y="490"/>
                </a:lnTo>
                <a:lnTo>
                  <a:pt x="31" y="489"/>
                </a:lnTo>
                <a:lnTo>
                  <a:pt x="31" y="487"/>
                </a:lnTo>
                <a:lnTo>
                  <a:pt x="31" y="485"/>
                </a:lnTo>
                <a:lnTo>
                  <a:pt x="28" y="482"/>
                </a:lnTo>
                <a:lnTo>
                  <a:pt x="28" y="480"/>
                </a:lnTo>
                <a:lnTo>
                  <a:pt x="26" y="478"/>
                </a:lnTo>
                <a:lnTo>
                  <a:pt x="26" y="476"/>
                </a:lnTo>
                <a:lnTo>
                  <a:pt x="24" y="474"/>
                </a:lnTo>
                <a:lnTo>
                  <a:pt x="24" y="471"/>
                </a:lnTo>
                <a:lnTo>
                  <a:pt x="24" y="469"/>
                </a:lnTo>
                <a:lnTo>
                  <a:pt x="23" y="467"/>
                </a:lnTo>
                <a:lnTo>
                  <a:pt x="21" y="467"/>
                </a:lnTo>
                <a:lnTo>
                  <a:pt x="21" y="464"/>
                </a:lnTo>
                <a:lnTo>
                  <a:pt x="19" y="464"/>
                </a:lnTo>
                <a:lnTo>
                  <a:pt x="19" y="462"/>
                </a:lnTo>
                <a:lnTo>
                  <a:pt x="17" y="462"/>
                </a:lnTo>
                <a:lnTo>
                  <a:pt x="17" y="462"/>
                </a:lnTo>
                <a:lnTo>
                  <a:pt x="17" y="462"/>
                </a:lnTo>
                <a:lnTo>
                  <a:pt x="15" y="460"/>
                </a:lnTo>
                <a:lnTo>
                  <a:pt x="15" y="459"/>
                </a:lnTo>
                <a:lnTo>
                  <a:pt x="14" y="457"/>
                </a:lnTo>
                <a:lnTo>
                  <a:pt x="12" y="455"/>
                </a:lnTo>
                <a:lnTo>
                  <a:pt x="10" y="452"/>
                </a:lnTo>
                <a:lnTo>
                  <a:pt x="10" y="450"/>
                </a:lnTo>
                <a:lnTo>
                  <a:pt x="8" y="448"/>
                </a:lnTo>
                <a:lnTo>
                  <a:pt x="8" y="446"/>
                </a:lnTo>
                <a:lnTo>
                  <a:pt x="8" y="443"/>
                </a:lnTo>
                <a:lnTo>
                  <a:pt x="7" y="443"/>
                </a:lnTo>
                <a:lnTo>
                  <a:pt x="7" y="441"/>
                </a:lnTo>
                <a:lnTo>
                  <a:pt x="7" y="437"/>
                </a:lnTo>
                <a:lnTo>
                  <a:pt x="7" y="436"/>
                </a:lnTo>
                <a:lnTo>
                  <a:pt x="5" y="432"/>
                </a:lnTo>
                <a:lnTo>
                  <a:pt x="5" y="430"/>
                </a:lnTo>
                <a:lnTo>
                  <a:pt x="3" y="430"/>
                </a:lnTo>
                <a:lnTo>
                  <a:pt x="3" y="429"/>
                </a:lnTo>
                <a:lnTo>
                  <a:pt x="5" y="427"/>
                </a:lnTo>
                <a:lnTo>
                  <a:pt x="5" y="425"/>
                </a:lnTo>
                <a:lnTo>
                  <a:pt x="7" y="425"/>
                </a:lnTo>
                <a:lnTo>
                  <a:pt x="8" y="422"/>
                </a:lnTo>
                <a:lnTo>
                  <a:pt x="14" y="422"/>
                </a:lnTo>
                <a:lnTo>
                  <a:pt x="14" y="420"/>
                </a:lnTo>
                <a:lnTo>
                  <a:pt x="15" y="420"/>
                </a:lnTo>
                <a:lnTo>
                  <a:pt x="17" y="418"/>
                </a:lnTo>
                <a:lnTo>
                  <a:pt x="17" y="416"/>
                </a:lnTo>
                <a:lnTo>
                  <a:pt x="17" y="414"/>
                </a:lnTo>
                <a:lnTo>
                  <a:pt x="17" y="411"/>
                </a:lnTo>
                <a:lnTo>
                  <a:pt x="19" y="407"/>
                </a:lnTo>
                <a:lnTo>
                  <a:pt x="19" y="402"/>
                </a:lnTo>
                <a:lnTo>
                  <a:pt x="21" y="397"/>
                </a:lnTo>
                <a:lnTo>
                  <a:pt x="21" y="395"/>
                </a:lnTo>
                <a:lnTo>
                  <a:pt x="21" y="393"/>
                </a:lnTo>
                <a:lnTo>
                  <a:pt x="21" y="392"/>
                </a:lnTo>
                <a:lnTo>
                  <a:pt x="21" y="390"/>
                </a:lnTo>
                <a:lnTo>
                  <a:pt x="21" y="388"/>
                </a:lnTo>
                <a:lnTo>
                  <a:pt x="21" y="386"/>
                </a:lnTo>
                <a:lnTo>
                  <a:pt x="23" y="384"/>
                </a:lnTo>
                <a:lnTo>
                  <a:pt x="24" y="384"/>
                </a:lnTo>
                <a:lnTo>
                  <a:pt x="24" y="383"/>
                </a:lnTo>
                <a:lnTo>
                  <a:pt x="26" y="381"/>
                </a:lnTo>
                <a:lnTo>
                  <a:pt x="26" y="379"/>
                </a:lnTo>
                <a:lnTo>
                  <a:pt x="28" y="379"/>
                </a:lnTo>
                <a:lnTo>
                  <a:pt x="28" y="377"/>
                </a:lnTo>
                <a:lnTo>
                  <a:pt x="28" y="377"/>
                </a:lnTo>
                <a:lnTo>
                  <a:pt x="30" y="376"/>
                </a:lnTo>
                <a:lnTo>
                  <a:pt x="30" y="374"/>
                </a:lnTo>
                <a:lnTo>
                  <a:pt x="31" y="372"/>
                </a:lnTo>
                <a:lnTo>
                  <a:pt x="33" y="370"/>
                </a:lnTo>
                <a:lnTo>
                  <a:pt x="33" y="369"/>
                </a:lnTo>
                <a:lnTo>
                  <a:pt x="33" y="367"/>
                </a:lnTo>
                <a:lnTo>
                  <a:pt x="35" y="367"/>
                </a:lnTo>
                <a:lnTo>
                  <a:pt x="35" y="365"/>
                </a:lnTo>
                <a:lnTo>
                  <a:pt x="35" y="363"/>
                </a:lnTo>
                <a:lnTo>
                  <a:pt x="35" y="362"/>
                </a:lnTo>
                <a:lnTo>
                  <a:pt x="35" y="360"/>
                </a:lnTo>
                <a:lnTo>
                  <a:pt x="37" y="358"/>
                </a:lnTo>
                <a:lnTo>
                  <a:pt x="35" y="358"/>
                </a:lnTo>
                <a:lnTo>
                  <a:pt x="35" y="356"/>
                </a:lnTo>
                <a:lnTo>
                  <a:pt x="35" y="354"/>
                </a:lnTo>
                <a:lnTo>
                  <a:pt x="35" y="353"/>
                </a:lnTo>
                <a:lnTo>
                  <a:pt x="33" y="353"/>
                </a:lnTo>
                <a:lnTo>
                  <a:pt x="33" y="351"/>
                </a:lnTo>
                <a:lnTo>
                  <a:pt x="33" y="349"/>
                </a:lnTo>
                <a:lnTo>
                  <a:pt x="31" y="349"/>
                </a:lnTo>
                <a:lnTo>
                  <a:pt x="31" y="347"/>
                </a:lnTo>
                <a:lnTo>
                  <a:pt x="31" y="346"/>
                </a:lnTo>
                <a:lnTo>
                  <a:pt x="30" y="344"/>
                </a:lnTo>
                <a:lnTo>
                  <a:pt x="30" y="342"/>
                </a:lnTo>
                <a:lnTo>
                  <a:pt x="30" y="340"/>
                </a:lnTo>
                <a:lnTo>
                  <a:pt x="28" y="339"/>
                </a:lnTo>
                <a:lnTo>
                  <a:pt x="26" y="339"/>
                </a:lnTo>
                <a:lnTo>
                  <a:pt x="24" y="339"/>
                </a:lnTo>
                <a:lnTo>
                  <a:pt x="23" y="339"/>
                </a:lnTo>
                <a:lnTo>
                  <a:pt x="21" y="339"/>
                </a:lnTo>
                <a:lnTo>
                  <a:pt x="21" y="337"/>
                </a:lnTo>
                <a:lnTo>
                  <a:pt x="19" y="337"/>
                </a:lnTo>
                <a:lnTo>
                  <a:pt x="17" y="337"/>
                </a:lnTo>
                <a:lnTo>
                  <a:pt x="17" y="335"/>
                </a:lnTo>
                <a:lnTo>
                  <a:pt x="17" y="335"/>
                </a:lnTo>
                <a:lnTo>
                  <a:pt x="17" y="333"/>
                </a:lnTo>
                <a:lnTo>
                  <a:pt x="17" y="332"/>
                </a:lnTo>
                <a:lnTo>
                  <a:pt x="17" y="332"/>
                </a:lnTo>
                <a:lnTo>
                  <a:pt x="17" y="330"/>
                </a:lnTo>
                <a:lnTo>
                  <a:pt x="19" y="330"/>
                </a:lnTo>
                <a:lnTo>
                  <a:pt x="19" y="328"/>
                </a:lnTo>
                <a:lnTo>
                  <a:pt x="21" y="328"/>
                </a:lnTo>
                <a:lnTo>
                  <a:pt x="21" y="324"/>
                </a:lnTo>
                <a:lnTo>
                  <a:pt x="23" y="323"/>
                </a:lnTo>
                <a:lnTo>
                  <a:pt x="23" y="319"/>
                </a:lnTo>
                <a:lnTo>
                  <a:pt x="23" y="317"/>
                </a:lnTo>
                <a:lnTo>
                  <a:pt x="23" y="316"/>
                </a:lnTo>
                <a:lnTo>
                  <a:pt x="23" y="314"/>
                </a:lnTo>
                <a:lnTo>
                  <a:pt x="21" y="312"/>
                </a:lnTo>
                <a:lnTo>
                  <a:pt x="19" y="310"/>
                </a:lnTo>
                <a:lnTo>
                  <a:pt x="17" y="310"/>
                </a:lnTo>
                <a:lnTo>
                  <a:pt x="17" y="310"/>
                </a:lnTo>
                <a:lnTo>
                  <a:pt x="15" y="309"/>
                </a:lnTo>
                <a:lnTo>
                  <a:pt x="14" y="309"/>
                </a:lnTo>
                <a:lnTo>
                  <a:pt x="12" y="309"/>
                </a:lnTo>
                <a:lnTo>
                  <a:pt x="10" y="309"/>
                </a:lnTo>
                <a:lnTo>
                  <a:pt x="8" y="309"/>
                </a:lnTo>
                <a:lnTo>
                  <a:pt x="7" y="309"/>
                </a:lnTo>
                <a:lnTo>
                  <a:pt x="3" y="307"/>
                </a:lnTo>
                <a:lnTo>
                  <a:pt x="1" y="305"/>
                </a:lnTo>
                <a:lnTo>
                  <a:pt x="1" y="303"/>
                </a:lnTo>
                <a:lnTo>
                  <a:pt x="0" y="302"/>
                </a:lnTo>
                <a:lnTo>
                  <a:pt x="1" y="300"/>
                </a:lnTo>
                <a:lnTo>
                  <a:pt x="1" y="296"/>
                </a:lnTo>
                <a:lnTo>
                  <a:pt x="1" y="294"/>
                </a:lnTo>
                <a:lnTo>
                  <a:pt x="3" y="293"/>
                </a:lnTo>
                <a:lnTo>
                  <a:pt x="5" y="293"/>
                </a:lnTo>
                <a:lnTo>
                  <a:pt x="5" y="291"/>
                </a:lnTo>
                <a:lnTo>
                  <a:pt x="5" y="289"/>
                </a:lnTo>
                <a:lnTo>
                  <a:pt x="3" y="287"/>
                </a:lnTo>
                <a:lnTo>
                  <a:pt x="3" y="286"/>
                </a:lnTo>
                <a:lnTo>
                  <a:pt x="3" y="284"/>
                </a:lnTo>
                <a:lnTo>
                  <a:pt x="1" y="279"/>
                </a:lnTo>
                <a:lnTo>
                  <a:pt x="10" y="275"/>
                </a:lnTo>
                <a:lnTo>
                  <a:pt x="30" y="270"/>
                </a:lnTo>
                <a:lnTo>
                  <a:pt x="33" y="266"/>
                </a:lnTo>
                <a:lnTo>
                  <a:pt x="35" y="266"/>
                </a:lnTo>
                <a:lnTo>
                  <a:pt x="37" y="266"/>
                </a:lnTo>
                <a:lnTo>
                  <a:pt x="37" y="264"/>
                </a:lnTo>
                <a:lnTo>
                  <a:pt x="38" y="266"/>
                </a:lnTo>
                <a:lnTo>
                  <a:pt x="40" y="266"/>
                </a:lnTo>
                <a:lnTo>
                  <a:pt x="42" y="266"/>
                </a:lnTo>
                <a:lnTo>
                  <a:pt x="40" y="264"/>
                </a:lnTo>
                <a:lnTo>
                  <a:pt x="40" y="263"/>
                </a:lnTo>
                <a:lnTo>
                  <a:pt x="42" y="263"/>
                </a:lnTo>
                <a:lnTo>
                  <a:pt x="42" y="261"/>
                </a:lnTo>
                <a:lnTo>
                  <a:pt x="44" y="261"/>
                </a:lnTo>
                <a:lnTo>
                  <a:pt x="44" y="259"/>
                </a:lnTo>
                <a:lnTo>
                  <a:pt x="45" y="257"/>
                </a:lnTo>
                <a:lnTo>
                  <a:pt x="45" y="256"/>
                </a:lnTo>
                <a:lnTo>
                  <a:pt x="47" y="256"/>
                </a:lnTo>
                <a:lnTo>
                  <a:pt x="49" y="256"/>
                </a:lnTo>
                <a:lnTo>
                  <a:pt x="51" y="256"/>
                </a:lnTo>
                <a:lnTo>
                  <a:pt x="51" y="254"/>
                </a:lnTo>
                <a:lnTo>
                  <a:pt x="53" y="254"/>
                </a:lnTo>
                <a:lnTo>
                  <a:pt x="53" y="252"/>
                </a:lnTo>
                <a:lnTo>
                  <a:pt x="54" y="252"/>
                </a:lnTo>
                <a:lnTo>
                  <a:pt x="54" y="250"/>
                </a:lnTo>
                <a:lnTo>
                  <a:pt x="54" y="252"/>
                </a:lnTo>
                <a:lnTo>
                  <a:pt x="54" y="254"/>
                </a:lnTo>
                <a:lnTo>
                  <a:pt x="56" y="254"/>
                </a:lnTo>
                <a:lnTo>
                  <a:pt x="56" y="256"/>
                </a:lnTo>
                <a:lnTo>
                  <a:pt x="56" y="257"/>
                </a:lnTo>
                <a:lnTo>
                  <a:pt x="56" y="259"/>
                </a:lnTo>
                <a:lnTo>
                  <a:pt x="58" y="259"/>
                </a:lnTo>
                <a:lnTo>
                  <a:pt x="60" y="261"/>
                </a:lnTo>
                <a:lnTo>
                  <a:pt x="60" y="263"/>
                </a:lnTo>
                <a:lnTo>
                  <a:pt x="60" y="264"/>
                </a:lnTo>
                <a:lnTo>
                  <a:pt x="60" y="266"/>
                </a:lnTo>
                <a:lnTo>
                  <a:pt x="60" y="268"/>
                </a:lnTo>
                <a:lnTo>
                  <a:pt x="60" y="270"/>
                </a:lnTo>
                <a:lnTo>
                  <a:pt x="61" y="272"/>
                </a:lnTo>
                <a:lnTo>
                  <a:pt x="63" y="272"/>
                </a:lnTo>
                <a:lnTo>
                  <a:pt x="65" y="272"/>
                </a:lnTo>
                <a:lnTo>
                  <a:pt x="65" y="270"/>
                </a:lnTo>
                <a:lnTo>
                  <a:pt x="67" y="272"/>
                </a:lnTo>
                <a:lnTo>
                  <a:pt x="68" y="270"/>
                </a:lnTo>
                <a:lnTo>
                  <a:pt x="70" y="270"/>
                </a:lnTo>
                <a:lnTo>
                  <a:pt x="70" y="268"/>
                </a:lnTo>
                <a:lnTo>
                  <a:pt x="72" y="268"/>
                </a:lnTo>
                <a:lnTo>
                  <a:pt x="72" y="266"/>
                </a:lnTo>
                <a:lnTo>
                  <a:pt x="74" y="266"/>
                </a:lnTo>
                <a:lnTo>
                  <a:pt x="75" y="266"/>
                </a:lnTo>
                <a:lnTo>
                  <a:pt x="77" y="266"/>
                </a:lnTo>
                <a:lnTo>
                  <a:pt x="79" y="266"/>
                </a:lnTo>
                <a:lnTo>
                  <a:pt x="81" y="266"/>
                </a:lnTo>
                <a:lnTo>
                  <a:pt x="83" y="266"/>
                </a:lnTo>
                <a:lnTo>
                  <a:pt x="83" y="268"/>
                </a:lnTo>
                <a:lnTo>
                  <a:pt x="84" y="270"/>
                </a:lnTo>
                <a:lnTo>
                  <a:pt x="86" y="272"/>
                </a:lnTo>
                <a:lnTo>
                  <a:pt x="86" y="273"/>
                </a:lnTo>
                <a:lnTo>
                  <a:pt x="88" y="273"/>
                </a:lnTo>
                <a:lnTo>
                  <a:pt x="90" y="273"/>
                </a:lnTo>
                <a:lnTo>
                  <a:pt x="90" y="272"/>
                </a:lnTo>
                <a:lnTo>
                  <a:pt x="90" y="273"/>
                </a:lnTo>
                <a:lnTo>
                  <a:pt x="91" y="273"/>
                </a:lnTo>
                <a:lnTo>
                  <a:pt x="91" y="272"/>
                </a:lnTo>
                <a:lnTo>
                  <a:pt x="93" y="272"/>
                </a:lnTo>
                <a:lnTo>
                  <a:pt x="95" y="272"/>
                </a:lnTo>
                <a:lnTo>
                  <a:pt x="95" y="270"/>
                </a:lnTo>
                <a:lnTo>
                  <a:pt x="97" y="270"/>
                </a:lnTo>
                <a:lnTo>
                  <a:pt x="97" y="272"/>
                </a:lnTo>
                <a:lnTo>
                  <a:pt x="97" y="270"/>
                </a:lnTo>
                <a:lnTo>
                  <a:pt x="98" y="270"/>
                </a:lnTo>
                <a:lnTo>
                  <a:pt x="100" y="270"/>
                </a:lnTo>
                <a:lnTo>
                  <a:pt x="100" y="272"/>
                </a:lnTo>
                <a:lnTo>
                  <a:pt x="98" y="275"/>
                </a:lnTo>
                <a:lnTo>
                  <a:pt x="98" y="277"/>
                </a:lnTo>
                <a:lnTo>
                  <a:pt x="98" y="279"/>
                </a:lnTo>
                <a:lnTo>
                  <a:pt x="98" y="282"/>
                </a:lnTo>
                <a:lnTo>
                  <a:pt x="98" y="284"/>
                </a:lnTo>
                <a:lnTo>
                  <a:pt x="98" y="286"/>
                </a:lnTo>
                <a:lnTo>
                  <a:pt x="100" y="286"/>
                </a:lnTo>
                <a:lnTo>
                  <a:pt x="102" y="287"/>
                </a:lnTo>
                <a:lnTo>
                  <a:pt x="102" y="287"/>
                </a:lnTo>
                <a:lnTo>
                  <a:pt x="104" y="287"/>
                </a:lnTo>
                <a:lnTo>
                  <a:pt x="104" y="289"/>
                </a:lnTo>
                <a:lnTo>
                  <a:pt x="105" y="289"/>
                </a:lnTo>
                <a:lnTo>
                  <a:pt x="107" y="289"/>
                </a:lnTo>
                <a:lnTo>
                  <a:pt x="109" y="289"/>
                </a:lnTo>
                <a:lnTo>
                  <a:pt x="111" y="289"/>
                </a:lnTo>
                <a:lnTo>
                  <a:pt x="113" y="289"/>
                </a:lnTo>
                <a:lnTo>
                  <a:pt x="111" y="289"/>
                </a:lnTo>
                <a:lnTo>
                  <a:pt x="111" y="291"/>
                </a:lnTo>
                <a:lnTo>
                  <a:pt x="109" y="293"/>
                </a:lnTo>
                <a:lnTo>
                  <a:pt x="107" y="293"/>
                </a:lnTo>
                <a:lnTo>
                  <a:pt x="105" y="293"/>
                </a:lnTo>
                <a:lnTo>
                  <a:pt x="104" y="294"/>
                </a:lnTo>
                <a:lnTo>
                  <a:pt x="104" y="296"/>
                </a:lnTo>
                <a:lnTo>
                  <a:pt x="102" y="296"/>
                </a:lnTo>
                <a:lnTo>
                  <a:pt x="102" y="298"/>
                </a:lnTo>
                <a:lnTo>
                  <a:pt x="100" y="298"/>
                </a:lnTo>
                <a:lnTo>
                  <a:pt x="100" y="300"/>
                </a:lnTo>
                <a:lnTo>
                  <a:pt x="100" y="302"/>
                </a:lnTo>
                <a:lnTo>
                  <a:pt x="98" y="302"/>
                </a:lnTo>
                <a:lnTo>
                  <a:pt x="98" y="303"/>
                </a:lnTo>
                <a:lnTo>
                  <a:pt x="98" y="305"/>
                </a:lnTo>
                <a:lnTo>
                  <a:pt x="100" y="305"/>
                </a:lnTo>
                <a:lnTo>
                  <a:pt x="102" y="307"/>
                </a:lnTo>
                <a:lnTo>
                  <a:pt x="102" y="307"/>
                </a:lnTo>
                <a:lnTo>
                  <a:pt x="104" y="307"/>
                </a:lnTo>
                <a:lnTo>
                  <a:pt x="105" y="307"/>
                </a:lnTo>
                <a:lnTo>
                  <a:pt x="107" y="305"/>
                </a:lnTo>
                <a:lnTo>
                  <a:pt x="109" y="305"/>
                </a:lnTo>
                <a:lnTo>
                  <a:pt x="109" y="303"/>
                </a:lnTo>
                <a:lnTo>
                  <a:pt x="109" y="302"/>
                </a:lnTo>
                <a:lnTo>
                  <a:pt x="111" y="302"/>
                </a:lnTo>
                <a:lnTo>
                  <a:pt x="113" y="302"/>
                </a:lnTo>
                <a:lnTo>
                  <a:pt x="114" y="302"/>
                </a:lnTo>
                <a:lnTo>
                  <a:pt x="114" y="300"/>
                </a:lnTo>
                <a:lnTo>
                  <a:pt x="116" y="300"/>
                </a:lnTo>
                <a:lnTo>
                  <a:pt x="118" y="300"/>
                </a:lnTo>
                <a:lnTo>
                  <a:pt x="120" y="300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AE8BA61C-7386-498C-B55E-1AC33BEB3D0E}"/>
              </a:ext>
            </a:extLst>
          </p:cNvPr>
          <p:cNvSpPr>
            <a:spLocks/>
          </p:cNvSpPr>
          <p:nvPr/>
        </p:nvSpPr>
        <p:spPr bwMode="auto">
          <a:xfrm>
            <a:off x="3424238" y="1346200"/>
            <a:ext cx="996950" cy="590550"/>
          </a:xfrm>
          <a:custGeom>
            <a:avLst/>
            <a:gdLst>
              <a:gd name="T0" fmla="*/ 14 w 628"/>
              <a:gd name="T1" fmla="*/ 348 h 372"/>
              <a:gd name="T2" fmla="*/ 23 w 628"/>
              <a:gd name="T3" fmla="*/ 328 h 372"/>
              <a:gd name="T4" fmla="*/ 26 w 628"/>
              <a:gd name="T5" fmla="*/ 309 h 372"/>
              <a:gd name="T6" fmla="*/ 31 w 628"/>
              <a:gd name="T7" fmla="*/ 302 h 372"/>
              <a:gd name="T8" fmla="*/ 38 w 628"/>
              <a:gd name="T9" fmla="*/ 321 h 372"/>
              <a:gd name="T10" fmla="*/ 49 w 628"/>
              <a:gd name="T11" fmla="*/ 327 h 372"/>
              <a:gd name="T12" fmla="*/ 56 w 628"/>
              <a:gd name="T13" fmla="*/ 341 h 372"/>
              <a:gd name="T14" fmla="*/ 67 w 628"/>
              <a:gd name="T15" fmla="*/ 349 h 372"/>
              <a:gd name="T16" fmla="*/ 84 w 628"/>
              <a:gd name="T17" fmla="*/ 348 h 372"/>
              <a:gd name="T18" fmla="*/ 97 w 628"/>
              <a:gd name="T19" fmla="*/ 337 h 372"/>
              <a:gd name="T20" fmla="*/ 105 w 628"/>
              <a:gd name="T21" fmla="*/ 348 h 372"/>
              <a:gd name="T22" fmla="*/ 109 w 628"/>
              <a:gd name="T23" fmla="*/ 358 h 372"/>
              <a:gd name="T24" fmla="*/ 120 w 628"/>
              <a:gd name="T25" fmla="*/ 351 h 372"/>
              <a:gd name="T26" fmla="*/ 134 w 628"/>
              <a:gd name="T27" fmla="*/ 357 h 372"/>
              <a:gd name="T28" fmla="*/ 139 w 628"/>
              <a:gd name="T29" fmla="*/ 341 h 372"/>
              <a:gd name="T30" fmla="*/ 146 w 628"/>
              <a:gd name="T31" fmla="*/ 348 h 372"/>
              <a:gd name="T32" fmla="*/ 157 w 628"/>
              <a:gd name="T33" fmla="*/ 344 h 372"/>
              <a:gd name="T34" fmla="*/ 137 w 628"/>
              <a:gd name="T35" fmla="*/ 307 h 372"/>
              <a:gd name="T36" fmla="*/ 155 w 628"/>
              <a:gd name="T37" fmla="*/ 305 h 372"/>
              <a:gd name="T38" fmla="*/ 176 w 628"/>
              <a:gd name="T39" fmla="*/ 314 h 372"/>
              <a:gd name="T40" fmla="*/ 192 w 628"/>
              <a:gd name="T41" fmla="*/ 341 h 372"/>
              <a:gd name="T42" fmla="*/ 229 w 628"/>
              <a:gd name="T43" fmla="*/ 367 h 372"/>
              <a:gd name="T44" fmla="*/ 257 w 628"/>
              <a:gd name="T45" fmla="*/ 348 h 372"/>
              <a:gd name="T46" fmla="*/ 273 w 628"/>
              <a:gd name="T47" fmla="*/ 330 h 372"/>
              <a:gd name="T48" fmla="*/ 278 w 628"/>
              <a:gd name="T49" fmla="*/ 307 h 372"/>
              <a:gd name="T50" fmla="*/ 273 w 628"/>
              <a:gd name="T51" fmla="*/ 291 h 372"/>
              <a:gd name="T52" fmla="*/ 266 w 628"/>
              <a:gd name="T53" fmla="*/ 268 h 372"/>
              <a:gd name="T54" fmla="*/ 259 w 628"/>
              <a:gd name="T55" fmla="*/ 247 h 372"/>
              <a:gd name="T56" fmla="*/ 266 w 628"/>
              <a:gd name="T57" fmla="*/ 252 h 372"/>
              <a:gd name="T58" fmla="*/ 298 w 628"/>
              <a:gd name="T59" fmla="*/ 295 h 372"/>
              <a:gd name="T60" fmla="*/ 324 w 628"/>
              <a:gd name="T61" fmla="*/ 297 h 372"/>
              <a:gd name="T62" fmla="*/ 319 w 628"/>
              <a:gd name="T63" fmla="*/ 270 h 372"/>
              <a:gd name="T64" fmla="*/ 342 w 628"/>
              <a:gd name="T65" fmla="*/ 270 h 372"/>
              <a:gd name="T66" fmla="*/ 367 w 628"/>
              <a:gd name="T67" fmla="*/ 272 h 372"/>
              <a:gd name="T68" fmla="*/ 377 w 628"/>
              <a:gd name="T69" fmla="*/ 258 h 372"/>
              <a:gd name="T70" fmla="*/ 398 w 628"/>
              <a:gd name="T71" fmla="*/ 261 h 372"/>
              <a:gd name="T72" fmla="*/ 416 w 628"/>
              <a:gd name="T73" fmla="*/ 252 h 372"/>
              <a:gd name="T74" fmla="*/ 437 w 628"/>
              <a:gd name="T75" fmla="*/ 261 h 372"/>
              <a:gd name="T76" fmla="*/ 457 w 628"/>
              <a:gd name="T77" fmla="*/ 252 h 372"/>
              <a:gd name="T78" fmla="*/ 455 w 628"/>
              <a:gd name="T79" fmla="*/ 233 h 372"/>
              <a:gd name="T80" fmla="*/ 467 w 628"/>
              <a:gd name="T81" fmla="*/ 224 h 372"/>
              <a:gd name="T82" fmla="*/ 478 w 628"/>
              <a:gd name="T83" fmla="*/ 210 h 372"/>
              <a:gd name="T84" fmla="*/ 490 w 628"/>
              <a:gd name="T85" fmla="*/ 203 h 372"/>
              <a:gd name="T86" fmla="*/ 499 w 628"/>
              <a:gd name="T87" fmla="*/ 201 h 372"/>
              <a:gd name="T88" fmla="*/ 504 w 628"/>
              <a:gd name="T89" fmla="*/ 192 h 372"/>
              <a:gd name="T90" fmla="*/ 520 w 628"/>
              <a:gd name="T91" fmla="*/ 192 h 372"/>
              <a:gd name="T92" fmla="*/ 532 w 628"/>
              <a:gd name="T93" fmla="*/ 201 h 372"/>
              <a:gd name="T94" fmla="*/ 550 w 628"/>
              <a:gd name="T95" fmla="*/ 212 h 372"/>
              <a:gd name="T96" fmla="*/ 566 w 628"/>
              <a:gd name="T97" fmla="*/ 203 h 372"/>
              <a:gd name="T98" fmla="*/ 584 w 628"/>
              <a:gd name="T99" fmla="*/ 194 h 372"/>
              <a:gd name="T100" fmla="*/ 584 w 628"/>
              <a:gd name="T101" fmla="*/ 171 h 372"/>
              <a:gd name="T102" fmla="*/ 591 w 628"/>
              <a:gd name="T103" fmla="*/ 150 h 372"/>
              <a:gd name="T104" fmla="*/ 582 w 628"/>
              <a:gd name="T105" fmla="*/ 139 h 372"/>
              <a:gd name="T106" fmla="*/ 587 w 628"/>
              <a:gd name="T107" fmla="*/ 125 h 372"/>
              <a:gd name="T108" fmla="*/ 598 w 628"/>
              <a:gd name="T109" fmla="*/ 106 h 372"/>
              <a:gd name="T110" fmla="*/ 605 w 628"/>
              <a:gd name="T111" fmla="*/ 87 h 372"/>
              <a:gd name="T112" fmla="*/ 598 w 628"/>
              <a:gd name="T113" fmla="*/ 65 h 372"/>
              <a:gd name="T114" fmla="*/ 596 w 628"/>
              <a:gd name="T115" fmla="*/ 21 h 372"/>
              <a:gd name="T116" fmla="*/ 610 w 628"/>
              <a:gd name="T117" fmla="*/ 1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8" h="372">
                <a:moveTo>
                  <a:pt x="0" y="355"/>
                </a:moveTo>
                <a:lnTo>
                  <a:pt x="1" y="353"/>
                </a:lnTo>
                <a:lnTo>
                  <a:pt x="3" y="353"/>
                </a:lnTo>
                <a:lnTo>
                  <a:pt x="5" y="353"/>
                </a:lnTo>
                <a:lnTo>
                  <a:pt x="5" y="355"/>
                </a:lnTo>
                <a:lnTo>
                  <a:pt x="5" y="353"/>
                </a:lnTo>
                <a:lnTo>
                  <a:pt x="7" y="353"/>
                </a:lnTo>
                <a:lnTo>
                  <a:pt x="8" y="353"/>
                </a:lnTo>
                <a:lnTo>
                  <a:pt x="8" y="351"/>
                </a:lnTo>
                <a:lnTo>
                  <a:pt x="10" y="351"/>
                </a:lnTo>
                <a:lnTo>
                  <a:pt x="10" y="349"/>
                </a:lnTo>
                <a:lnTo>
                  <a:pt x="12" y="349"/>
                </a:lnTo>
                <a:lnTo>
                  <a:pt x="12" y="348"/>
                </a:lnTo>
                <a:lnTo>
                  <a:pt x="14" y="348"/>
                </a:lnTo>
                <a:lnTo>
                  <a:pt x="14" y="348"/>
                </a:lnTo>
                <a:lnTo>
                  <a:pt x="15" y="348"/>
                </a:lnTo>
                <a:lnTo>
                  <a:pt x="15" y="346"/>
                </a:lnTo>
                <a:lnTo>
                  <a:pt x="15" y="344"/>
                </a:lnTo>
                <a:lnTo>
                  <a:pt x="17" y="344"/>
                </a:lnTo>
                <a:lnTo>
                  <a:pt x="17" y="342"/>
                </a:lnTo>
                <a:lnTo>
                  <a:pt x="19" y="342"/>
                </a:lnTo>
                <a:lnTo>
                  <a:pt x="19" y="341"/>
                </a:lnTo>
                <a:lnTo>
                  <a:pt x="21" y="339"/>
                </a:lnTo>
                <a:lnTo>
                  <a:pt x="21" y="337"/>
                </a:lnTo>
                <a:lnTo>
                  <a:pt x="21" y="335"/>
                </a:lnTo>
                <a:lnTo>
                  <a:pt x="21" y="334"/>
                </a:lnTo>
                <a:lnTo>
                  <a:pt x="23" y="334"/>
                </a:lnTo>
                <a:lnTo>
                  <a:pt x="23" y="332"/>
                </a:lnTo>
                <a:lnTo>
                  <a:pt x="23" y="330"/>
                </a:lnTo>
                <a:lnTo>
                  <a:pt x="23" y="328"/>
                </a:lnTo>
                <a:lnTo>
                  <a:pt x="23" y="327"/>
                </a:lnTo>
                <a:lnTo>
                  <a:pt x="24" y="327"/>
                </a:lnTo>
                <a:lnTo>
                  <a:pt x="24" y="325"/>
                </a:lnTo>
                <a:lnTo>
                  <a:pt x="24" y="325"/>
                </a:lnTo>
                <a:lnTo>
                  <a:pt x="24" y="323"/>
                </a:lnTo>
                <a:lnTo>
                  <a:pt x="24" y="321"/>
                </a:lnTo>
                <a:lnTo>
                  <a:pt x="24" y="319"/>
                </a:lnTo>
                <a:lnTo>
                  <a:pt x="24" y="318"/>
                </a:lnTo>
                <a:lnTo>
                  <a:pt x="24" y="316"/>
                </a:lnTo>
                <a:lnTo>
                  <a:pt x="24" y="314"/>
                </a:lnTo>
                <a:lnTo>
                  <a:pt x="24" y="312"/>
                </a:lnTo>
                <a:lnTo>
                  <a:pt x="24" y="312"/>
                </a:lnTo>
                <a:lnTo>
                  <a:pt x="24" y="311"/>
                </a:lnTo>
                <a:lnTo>
                  <a:pt x="24" y="309"/>
                </a:lnTo>
                <a:lnTo>
                  <a:pt x="26" y="309"/>
                </a:lnTo>
                <a:lnTo>
                  <a:pt x="26" y="311"/>
                </a:lnTo>
                <a:lnTo>
                  <a:pt x="28" y="311"/>
                </a:lnTo>
                <a:lnTo>
                  <a:pt x="28" y="312"/>
                </a:lnTo>
                <a:lnTo>
                  <a:pt x="30" y="312"/>
                </a:lnTo>
                <a:lnTo>
                  <a:pt x="30" y="311"/>
                </a:lnTo>
                <a:lnTo>
                  <a:pt x="30" y="309"/>
                </a:lnTo>
                <a:lnTo>
                  <a:pt x="30" y="307"/>
                </a:lnTo>
                <a:lnTo>
                  <a:pt x="28" y="307"/>
                </a:lnTo>
                <a:lnTo>
                  <a:pt x="30" y="307"/>
                </a:lnTo>
                <a:lnTo>
                  <a:pt x="31" y="307"/>
                </a:lnTo>
                <a:lnTo>
                  <a:pt x="31" y="305"/>
                </a:lnTo>
                <a:lnTo>
                  <a:pt x="31" y="305"/>
                </a:lnTo>
                <a:lnTo>
                  <a:pt x="30" y="304"/>
                </a:lnTo>
                <a:lnTo>
                  <a:pt x="30" y="302"/>
                </a:lnTo>
                <a:lnTo>
                  <a:pt x="31" y="302"/>
                </a:lnTo>
                <a:lnTo>
                  <a:pt x="33" y="302"/>
                </a:lnTo>
                <a:lnTo>
                  <a:pt x="33" y="304"/>
                </a:lnTo>
                <a:lnTo>
                  <a:pt x="35" y="304"/>
                </a:lnTo>
                <a:lnTo>
                  <a:pt x="35" y="305"/>
                </a:lnTo>
                <a:lnTo>
                  <a:pt x="37" y="305"/>
                </a:lnTo>
                <a:lnTo>
                  <a:pt x="37" y="307"/>
                </a:lnTo>
                <a:lnTo>
                  <a:pt x="38" y="307"/>
                </a:lnTo>
                <a:lnTo>
                  <a:pt x="38" y="309"/>
                </a:lnTo>
                <a:lnTo>
                  <a:pt x="38" y="311"/>
                </a:lnTo>
                <a:lnTo>
                  <a:pt x="38" y="312"/>
                </a:lnTo>
                <a:lnTo>
                  <a:pt x="38" y="314"/>
                </a:lnTo>
                <a:lnTo>
                  <a:pt x="38" y="316"/>
                </a:lnTo>
                <a:lnTo>
                  <a:pt x="38" y="318"/>
                </a:lnTo>
                <a:lnTo>
                  <a:pt x="38" y="319"/>
                </a:lnTo>
                <a:lnTo>
                  <a:pt x="38" y="321"/>
                </a:lnTo>
                <a:lnTo>
                  <a:pt x="40" y="321"/>
                </a:lnTo>
                <a:lnTo>
                  <a:pt x="42" y="321"/>
                </a:lnTo>
                <a:lnTo>
                  <a:pt x="42" y="319"/>
                </a:lnTo>
                <a:lnTo>
                  <a:pt x="44" y="319"/>
                </a:lnTo>
                <a:lnTo>
                  <a:pt x="45" y="319"/>
                </a:lnTo>
                <a:lnTo>
                  <a:pt x="45" y="318"/>
                </a:lnTo>
                <a:lnTo>
                  <a:pt x="47" y="318"/>
                </a:lnTo>
                <a:lnTo>
                  <a:pt x="49" y="318"/>
                </a:lnTo>
                <a:lnTo>
                  <a:pt x="49" y="319"/>
                </a:lnTo>
                <a:lnTo>
                  <a:pt x="49" y="321"/>
                </a:lnTo>
                <a:lnTo>
                  <a:pt x="49" y="323"/>
                </a:lnTo>
                <a:lnTo>
                  <a:pt x="47" y="323"/>
                </a:lnTo>
                <a:lnTo>
                  <a:pt x="47" y="325"/>
                </a:lnTo>
                <a:lnTo>
                  <a:pt x="47" y="327"/>
                </a:lnTo>
                <a:lnTo>
                  <a:pt x="49" y="327"/>
                </a:lnTo>
                <a:lnTo>
                  <a:pt x="49" y="328"/>
                </a:lnTo>
                <a:lnTo>
                  <a:pt x="49" y="330"/>
                </a:lnTo>
                <a:lnTo>
                  <a:pt x="47" y="330"/>
                </a:lnTo>
                <a:lnTo>
                  <a:pt x="47" y="332"/>
                </a:lnTo>
                <a:lnTo>
                  <a:pt x="47" y="334"/>
                </a:lnTo>
                <a:lnTo>
                  <a:pt x="49" y="334"/>
                </a:lnTo>
                <a:lnTo>
                  <a:pt x="49" y="335"/>
                </a:lnTo>
                <a:lnTo>
                  <a:pt x="51" y="335"/>
                </a:lnTo>
                <a:lnTo>
                  <a:pt x="53" y="335"/>
                </a:lnTo>
                <a:lnTo>
                  <a:pt x="53" y="337"/>
                </a:lnTo>
                <a:lnTo>
                  <a:pt x="54" y="337"/>
                </a:lnTo>
                <a:lnTo>
                  <a:pt x="56" y="339"/>
                </a:lnTo>
                <a:lnTo>
                  <a:pt x="58" y="339"/>
                </a:lnTo>
                <a:lnTo>
                  <a:pt x="58" y="341"/>
                </a:lnTo>
                <a:lnTo>
                  <a:pt x="56" y="341"/>
                </a:lnTo>
                <a:lnTo>
                  <a:pt x="56" y="342"/>
                </a:lnTo>
                <a:lnTo>
                  <a:pt x="54" y="342"/>
                </a:lnTo>
                <a:lnTo>
                  <a:pt x="54" y="344"/>
                </a:lnTo>
                <a:lnTo>
                  <a:pt x="54" y="346"/>
                </a:lnTo>
                <a:lnTo>
                  <a:pt x="54" y="348"/>
                </a:lnTo>
                <a:lnTo>
                  <a:pt x="56" y="348"/>
                </a:lnTo>
                <a:lnTo>
                  <a:pt x="58" y="348"/>
                </a:lnTo>
                <a:lnTo>
                  <a:pt x="58" y="348"/>
                </a:lnTo>
                <a:lnTo>
                  <a:pt x="60" y="348"/>
                </a:lnTo>
                <a:lnTo>
                  <a:pt x="61" y="348"/>
                </a:lnTo>
                <a:lnTo>
                  <a:pt x="63" y="348"/>
                </a:lnTo>
                <a:lnTo>
                  <a:pt x="63" y="349"/>
                </a:lnTo>
                <a:lnTo>
                  <a:pt x="65" y="349"/>
                </a:lnTo>
                <a:lnTo>
                  <a:pt x="67" y="349"/>
                </a:lnTo>
                <a:lnTo>
                  <a:pt x="67" y="349"/>
                </a:lnTo>
                <a:lnTo>
                  <a:pt x="68" y="349"/>
                </a:lnTo>
                <a:lnTo>
                  <a:pt x="70" y="349"/>
                </a:lnTo>
                <a:lnTo>
                  <a:pt x="72" y="349"/>
                </a:lnTo>
                <a:lnTo>
                  <a:pt x="72" y="348"/>
                </a:lnTo>
                <a:lnTo>
                  <a:pt x="74" y="348"/>
                </a:lnTo>
                <a:lnTo>
                  <a:pt x="75" y="346"/>
                </a:lnTo>
                <a:lnTo>
                  <a:pt x="77" y="344"/>
                </a:lnTo>
                <a:lnTo>
                  <a:pt x="77" y="342"/>
                </a:lnTo>
                <a:lnTo>
                  <a:pt x="79" y="342"/>
                </a:lnTo>
                <a:lnTo>
                  <a:pt x="79" y="344"/>
                </a:lnTo>
                <a:lnTo>
                  <a:pt x="81" y="344"/>
                </a:lnTo>
                <a:lnTo>
                  <a:pt x="81" y="346"/>
                </a:lnTo>
                <a:lnTo>
                  <a:pt x="83" y="346"/>
                </a:lnTo>
                <a:lnTo>
                  <a:pt x="83" y="348"/>
                </a:lnTo>
                <a:lnTo>
                  <a:pt x="84" y="348"/>
                </a:lnTo>
                <a:lnTo>
                  <a:pt x="84" y="346"/>
                </a:lnTo>
                <a:lnTo>
                  <a:pt x="86" y="346"/>
                </a:lnTo>
                <a:lnTo>
                  <a:pt x="88" y="346"/>
                </a:lnTo>
                <a:lnTo>
                  <a:pt x="90" y="346"/>
                </a:lnTo>
                <a:lnTo>
                  <a:pt x="90" y="344"/>
                </a:lnTo>
                <a:lnTo>
                  <a:pt x="91" y="344"/>
                </a:lnTo>
                <a:lnTo>
                  <a:pt x="91" y="342"/>
                </a:lnTo>
                <a:lnTo>
                  <a:pt x="91" y="341"/>
                </a:lnTo>
                <a:lnTo>
                  <a:pt x="93" y="341"/>
                </a:lnTo>
                <a:lnTo>
                  <a:pt x="93" y="342"/>
                </a:lnTo>
                <a:lnTo>
                  <a:pt x="95" y="342"/>
                </a:lnTo>
                <a:lnTo>
                  <a:pt x="95" y="341"/>
                </a:lnTo>
                <a:lnTo>
                  <a:pt x="97" y="341"/>
                </a:lnTo>
                <a:lnTo>
                  <a:pt x="97" y="339"/>
                </a:lnTo>
                <a:lnTo>
                  <a:pt x="97" y="337"/>
                </a:lnTo>
                <a:lnTo>
                  <a:pt x="98" y="337"/>
                </a:lnTo>
                <a:lnTo>
                  <a:pt x="100" y="337"/>
                </a:lnTo>
                <a:lnTo>
                  <a:pt x="100" y="335"/>
                </a:lnTo>
                <a:lnTo>
                  <a:pt x="102" y="335"/>
                </a:lnTo>
                <a:lnTo>
                  <a:pt x="102" y="334"/>
                </a:lnTo>
                <a:lnTo>
                  <a:pt x="104" y="334"/>
                </a:lnTo>
                <a:lnTo>
                  <a:pt x="102" y="335"/>
                </a:lnTo>
                <a:lnTo>
                  <a:pt x="102" y="337"/>
                </a:lnTo>
                <a:lnTo>
                  <a:pt x="102" y="339"/>
                </a:lnTo>
                <a:lnTo>
                  <a:pt x="102" y="341"/>
                </a:lnTo>
                <a:lnTo>
                  <a:pt x="104" y="342"/>
                </a:lnTo>
                <a:lnTo>
                  <a:pt x="104" y="344"/>
                </a:lnTo>
                <a:lnTo>
                  <a:pt x="104" y="346"/>
                </a:lnTo>
                <a:lnTo>
                  <a:pt x="105" y="346"/>
                </a:lnTo>
                <a:lnTo>
                  <a:pt x="105" y="348"/>
                </a:lnTo>
                <a:lnTo>
                  <a:pt x="107" y="348"/>
                </a:lnTo>
                <a:lnTo>
                  <a:pt x="107" y="348"/>
                </a:lnTo>
                <a:lnTo>
                  <a:pt x="105" y="348"/>
                </a:lnTo>
                <a:lnTo>
                  <a:pt x="105" y="349"/>
                </a:lnTo>
                <a:lnTo>
                  <a:pt x="104" y="349"/>
                </a:lnTo>
                <a:lnTo>
                  <a:pt x="104" y="351"/>
                </a:lnTo>
                <a:lnTo>
                  <a:pt x="102" y="351"/>
                </a:lnTo>
                <a:lnTo>
                  <a:pt x="102" y="353"/>
                </a:lnTo>
                <a:lnTo>
                  <a:pt x="104" y="353"/>
                </a:lnTo>
                <a:lnTo>
                  <a:pt x="104" y="355"/>
                </a:lnTo>
                <a:lnTo>
                  <a:pt x="104" y="357"/>
                </a:lnTo>
                <a:lnTo>
                  <a:pt x="105" y="357"/>
                </a:lnTo>
                <a:lnTo>
                  <a:pt x="107" y="357"/>
                </a:lnTo>
                <a:lnTo>
                  <a:pt x="109" y="357"/>
                </a:lnTo>
                <a:lnTo>
                  <a:pt x="109" y="358"/>
                </a:lnTo>
                <a:lnTo>
                  <a:pt x="109" y="358"/>
                </a:lnTo>
                <a:lnTo>
                  <a:pt x="109" y="360"/>
                </a:lnTo>
                <a:lnTo>
                  <a:pt x="111" y="360"/>
                </a:lnTo>
                <a:lnTo>
                  <a:pt x="113" y="360"/>
                </a:lnTo>
                <a:lnTo>
                  <a:pt x="113" y="362"/>
                </a:lnTo>
                <a:lnTo>
                  <a:pt x="114" y="362"/>
                </a:lnTo>
                <a:lnTo>
                  <a:pt x="116" y="362"/>
                </a:lnTo>
                <a:lnTo>
                  <a:pt x="116" y="360"/>
                </a:lnTo>
                <a:lnTo>
                  <a:pt x="118" y="360"/>
                </a:lnTo>
                <a:lnTo>
                  <a:pt x="118" y="358"/>
                </a:lnTo>
                <a:lnTo>
                  <a:pt x="118" y="357"/>
                </a:lnTo>
                <a:lnTo>
                  <a:pt x="118" y="355"/>
                </a:lnTo>
                <a:lnTo>
                  <a:pt x="118" y="353"/>
                </a:lnTo>
                <a:lnTo>
                  <a:pt x="120" y="353"/>
                </a:lnTo>
                <a:lnTo>
                  <a:pt x="120" y="351"/>
                </a:lnTo>
                <a:lnTo>
                  <a:pt x="121" y="351"/>
                </a:lnTo>
                <a:lnTo>
                  <a:pt x="121" y="349"/>
                </a:lnTo>
                <a:lnTo>
                  <a:pt x="123" y="349"/>
                </a:lnTo>
                <a:lnTo>
                  <a:pt x="123" y="348"/>
                </a:lnTo>
                <a:lnTo>
                  <a:pt x="125" y="348"/>
                </a:lnTo>
                <a:lnTo>
                  <a:pt x="125" y="349"/>
                </a:lnTo>
                <a:lnTo>
                  <a:pt x="127" y="349"/>
                </a:lnTo>
                <a:lnTo>
                  <a:pt x="127" y="351"/>
                </a:lnTo>
                <a:lnTo>
                  <a:pt x="127" y="353"/>
                </a:lnTo>
                <a:lnTo>
                  <a:pt x="127" y="355"/>
                </a:lnTo>
                <a:lnTo>
                  <a:pt x="128" y="355"/>
                </a:lnTo>
                <a:lnTo>
                  <a:pt x="130" y="355"/>
                </a:lnTo>
                <a:lnTo>
                  <a:pt x="130" y="357"/>
                </a:lnTo>
                <a:lnTo>
                  <a:pt x="132" y="357"/>
                </a:lnTo>
                <a:lnTo>
                  <a:pt x="134" y="357"/>
                </a:lnTo>
                <a:lnTo>
                  <a:pt x="134" y="355"/>
                </a:lnTo>
                <a:lnTo>
                  <a:pt x="135" y="355"/>
                </a:lnTo>
                <a:lnTo>
                  <a:pt x="137" y="355"/>
                </a:lnTo>
                <a:lnTo>
                  <a:pt x="137" y="353"/>
                </a:lnTo>
                <a:lnTo>
                  <a:pt x="135" y="353"/>
                </a:lnTo>
                <a:lnTo>
                  <a:pt x="135" y="351"/>
                </a:lnTo>
                <a:lnTo>
                  <a:pt x="134" y="349"/>
                </a:lnTo>
                <a:lnTo>
                  <a:pt x="134" y="348"/>
                </a:lnTo>
                <a:lnTo>
                  <a:pt x="135" y="348"/>
                </a:lnTo>
                <a:lnTo>
                  <a:pt x="135" y="348"/>
                </a:lnTo>
                <a:lnTo>
                  <a:pt x="137" y="346"/>
                </a:lnTo>
                <a:lnTo>
                  <a:pt x="137" y="344"/>
                </a:lnTo>
                <a:lnTo>
                  <a:pt x="137" y="342"/>
                </a:lnTo>
                <a:lnTo>
                  <a:pt x="139" y="342"/>
                </a:lnTo>
                <a:lnTo>
                  <a:pt x="139" y="341"/>
                </a:lnTo>
                <a:lnTo>
                  <a:pt x="139" y="339"/>
                </a:lnTo>
                <a:lnTo>
                  <a:pt x="139" y="337"/>
                </a:lnTo>
                <a:lnTo>
                  <a:pt x="141" y="337"/>
                </a:lnTo>
                <a:lnTo>
                  <a:pt x="141" y="339"/>
                </a:lnTo>
                <a:lnTo>
                  <a:pt x="143" y="339"/>
                </a:lnTo>
                <a:lnTo>
                  <a:pt x="143" y="341"/>
                </a:lnTo>
                <a:lnTo>
                  <a:pt x="143" y="342"/>
                </a:lnTo>
                <a:lnTo>
                  <a:pt x="144" y="342"/>
                </a:lnTo>
                <a:lnTo>
                  <a:pt x="146" y="342"/>
                </a:lnTo>
                <a:lnTo>
                  <a:pt x="146" y="344"/>
                </a:lnTo>
                <a:lnTo>
                  <a:pt x="146" y="346"/>
                </a:lnTo>
                <a:lnTo>
                  <a:pt x="144" y="346"/>
                </a:lnTo>
                <a:lnTo>
                  <a:pt x="144" y="348"/>
                </a:lnTo>
                <a:lnTo>
                  <a:pt x="144" y="348"/>
                </a:lnTo>
                <a:lnTo>
                  <a:pt x="146" y="348"/>
                </a:lnTo>
                <a:lnTo>
                  <a:pt x="146" y="349"/>
                </a:lnTo>
                <a:lnTo>
                  <a:pt x="148" y="349"/>
                </a:lnTo>
                <a:lnTo>
                  <a:pt x="150" y="351"/>
                </a:lnTo>
                <a:lnTo>
                  <a:pt x="151" y="351"/>
                </a:lnTo>
                <a:lnTo>
                  <a:pt x="151" y="353"/>
                </a:lnTo>
                <a:lnTo>
                  <a:pt x="151" y="355"/>
                </a:lnTo>
                <a:lnTo>
                  <a:pt x="153" y="355"/>
                </a:lnTo>
                <a:lnTo>
                  <a:pt x="153" y="353"/>
                </a:lnTo>
                <a:lnTo>
                  <a:pt x="153" y="351"/>
                </a:lnTo>
                <a:lnTo>
                  <a:pt x="155" y="351"/>
                </a:lnTo>
                <a:lnTo>
                  <a:pt x="155" y="349"/>
                </a:lnTo>
                <a:lnTo>
                  <a:pt x="155" y="348"/>
                </a:lnTo>
                <a:lnTo>
                  <a:pt x="157" y="348"/>
                </a:lnTo>
                <a:lnTo>
                  <a:pt x="157" y="346"/>
                </a:lnTo>
                <a:lnTo>
                  <a:pt x="157" y="344"/>
                </a:lnTo>
                <a:lnTo>
                  <a:pt x="157" y="342"/>
                </a:lnTo>
                <a:lnTo>
                  <a:pt x="155" y="341"/>
                </a:lnTo>
                <a:lnTo>
                  <a:pt x="155" y="339"/>
                </a:lnTo>
                <a:lnTo>
                  <a:pt x="153" y="339"/>
                </a:lnTo>
                <a:lnTo>
                  <a:pt x="153" y="337"/>
                </a:lnTo>
                <a:lnTo>
                  <a:pt x="151" y="334"/>
                </a:lnTo>
                <a:lnTo>
                  <a:pt x="151" y="332"/>
                </a:lnTo>
                <a:lnTo>
                  <a:pt x="151" y="328"/>
                </a:lnTo>
                <a:lnTo>
                  <a:pt x="150" y="327"/>
                </a:lnTo>
                <a:lnTo>
                  <a:pt x="148" y="325"/>
                </a:lnTo>
                <a:lnTo>
                  <a:pt x="146" y="321"/>
                </a:lnTo>
                <a:lnTo>
                  <a:pt x="141" y="316"/>
                </a:lnTo>
                <a:lnTo>
                  <a:pt x="139" y="314"/>
                </a:lnTo>
                <a:lnTo>
                  <a:pt x="139" y="311"/>
                </a:lnTo>
                <a:lnTo>
                  <a:pt x="137" y="307"/>
                </a:lnTo>
                <a:lnTo>
                  <a:pt x="139" y="305"/>
                </a:lnTo>
                <a:lnTo>
                  <a:pt x="139" y="302"/>
                </a:lnTo>
                <a:lnTo>
                  <a:pt x="139" y="300"/>
                </a:lnTo>
                <a:lnTo>
                  <a:pt x="141" y="300"/>
                </a:lnTo>
                <a:lnTo>
                  <a:pt x="143" y="300"/>
                </a:lnTo>
                <a:lnTo>
                  <a:pt x="143" y="302"/>
                </a:lnTo>
                <a:lnTo>
                  <a:pt x="144" y="304"/>
                </a:lnTo>
                <a:lnTo>
                  <a:pt x="144" y="305"/>
                </a:lnTo>
                <a:lnTo>
                  <a:pt x="146" y="305"/>
                </a:lnTo>
                <a:lnTo>
                  <a:pt x="148" y="305"/>
                </a:lnTo>
                <a:lnTo>
                  <a:pt x="150" y="307"/>
                </a:lnTo>
                <a:lnTo>
                  <a:pt x="151" y="307"/>
                </a:lnTo>
                <a:lnTo>
                  <a:pt x="151" y="307"/>
                </a:lnTo>
                <a:lnTo>
                  <a:pt x="153" y="307"/>
                </a:lnTo>
                <a:lnTo>
                  <a:pt x="155" y="305"/>
                </a:lnTo>
                <a:lnTo>
                  <a:pt x="157" y="305"/>
                </a:lnTo>
                <a:lnTo>
                  <a:pt x="157" y="307"/>
                </a:lnTo>
                <a:lnTo>
                  <a:pt x="158" y="307"/>
                </a:lnTo>
                <a:lnTo>
                  <a:pt x="158" y="309"/>
                </a:lnTo>
                <a:lnTo>
                  <a:pt x="158" y="311"/>
                </a:lnTo>
                <a:lnTo>
                  <a:pt x="160" y="312"/>
                </a:lnTo>
                <a:lnTo>
                  <a:pt x="162" y="312"/>
                </a:lnTo>
                <a:lnTo>
                  <a:pt x="165" y="314"/>
                </a:lnTo>
                <a:lnTo>
                  <a:pt x="167" y="314"/>
                </a:lnTo>
                <a:lnTo>
                  <a:pt x="169" y="314"/>
                </a:lnTo>
                <a:lnTo>
                  <a:pt x="171" y="314"/>
                </a:lnTo>
                <a:lnTo>
                  <a:pt x="171" y="312"/>
                </a:lnTo>
                <a:lnTo>
                  <a:pt x="173" y="312"/>
                </a:lnTo>
                <a:lnTo>
                  <a:pt x="174" y="312"/>
                </a:lnTo>
                <a:lnTo>
                  <a:pt x="176" y="314"/>
                </a:lnTo>
                <a:lnTo>
                  <a:pt x="176" y="316"/>
                </a:lnTo>
                <a:lnTo>
                  <a:pt x="176" y="318"/>
                </a:lnTo>
                <a:lnTo>
                  <a:pt x="178" y="319"/>
                </a:lnTo>
                <a:lnTo>
                  <a:pt x="178" y="321"/>
                </a:lnTo>
                <a:lnTo>
                  <a:pt x="178" y="327"/>
                </a:lnTo>
                <a:lnTo>
                  <a:pt x="176" y="328"/>
                </a:lnTo>
                <a:lnTo>
                  <a:pt x="174" y="334"/>
                </a:lnTo>
                <a:lnTo>
                  <a:pt x="174" y="335"/>
                </a:lnTo>
                <a:lnTo>
                  <a:pt x="176" y="337"/>
                </a:lnTo>
                <a:lnTo>
                  <a:pt x="178" y="339"/>
                </a:lnTo>
                <a:lnTo>
                  <a:pt x="180" y="339"/>
                </a:lnTo>
                <a:lnTo>
                  <a:pt x="181" y="341"/>
                </a:lnTo>
                <a:lnTo>
                  <a:pt x="183" y="341"/>
                </a:lnTo>
                <a:lnTo>
                  <a:pt x="188" y="341"/>
                </a:lnTo>
                <a:lnTo>
                  <a:pt x="192" y="341"/>
                </a:lnTo>
                <a:lnTo>
                  <a:pt x="195" y="342"/>
                </a:lnTo>
                <a:lnTo>
                  <a:pt x="194" y="348"/>
                </a:lnTo>
                <a:lnTo>
                  <a:pt x="194" y="358"/>
                </a:lnTo>
                <a:lnTo>
                  <a:pt x="192" y="365"/>
                </a:lnTo>
                <a:lnTo>
                  <a:pt x="192" y="367"/>
                </a:lnTo>
                <a:lnTo>
                  <a:pt x="188" y="371"/>
                </a:lnTo>
                <a:lnTo>
                  <a:pt x="194" y="371"/>
                </a:lnTo>
                <a:lnTo>
                  <a:pt x="195" y="371"/>
                </a:lnTo>
                <a:lnTo>
                  <a:pt x="201" y="372"/>
                </a:lnTo>
                <a:lnTo>
                  <a:pt x="204" y="372"/>
                </a:lnTo>
                <a:lnTo>
                  <a:pt x="211" y="371"/>
                </a:lnTo>
                <a:lnTo>
                  <a:pt x="218" y="371"/>
                </a:lnTo>
                <a:lnTo>
                  <a:pt x="224" y="369"/>
                </a:lnTo>
                <a:lnTo>
                  <a:pt x="225" y="369"/>
                </a:lnTo>
                <a:lnTo>
                  <a:pt x="229" y="367"/>
                </a:lnTo>
                <a:lnTo>
                  <a:pt x="231" y="367"/>
                </a:lnTo>
                <a:lnTo>
                  <a:pt x="234" y="364"/>
                </a:lnTo>
                <a:lnTo>
                  <a:pt x="236" y="362"/>
                </a:lnTo>
                <a:lnTo>
                  <a:pt x="238" y="362"/>
                </a:lnTo>
                <a:lnTo>
                  <a:pt x="240" y="362"/>
                </a:lnTo>
                <a:lnTo>
                  <a:pt x="243" y="360"/>
                </a:lnTo>
                <a:lnTo>
                  <a:pt x="245" y="360"/>
                </a:lnTo>
                <a:lnTo>
                  <a:pt x="247" y="360"/>
                </a:lnTo>
                <a:lnTo>
                  <a:pt x="247" y="358"/>
                </a:lnTo>
                <a:lnTo>
                  <a:pt x="248" y="358"/>
                </a:lnTo>
                <a:lnTo>
                  <a:pt x="250" y="355"/>
                </a:lnTo>
                <a:lnTo>
                  <a:pt x="254" y="353"/>
                </a:lnTo>
                <a:lnTo>
                  <a:pt x="255" y="351"/>
                </a:lnTo>
                <a:lnTo>
                  <a:pt x="257" y="351"/>
                </a:lnTo>
                <a:lnTo>
                  <a:pt x="257" y="348"/>
                </a:lnTo>
                <a:lnTo>
                  <a:pt x="257" y="348"/>
                </a:lnTo>
                <a:lnTo>
                  <a:pt x="257" y="344"/>
                </a:lnTo>
                <a:lnTo>
                  <a:pt x="257" y="342"/>
                </a:lnTo>
                <a:lnTo>
                  <a:pt x="257" y="341"/>
                </a:lnTo>
                <a:lnTo>
                  <a:pt x="259" y="341"/>
                </a:lnTo>
                <a:lnTo>
                  <a:pt x="259" y="339"/>
                </a:lnTo>
                <a:lnTo>
                  <a:pt x="261" y="337"/>
                </a:lnTo>
                <a:lnTo>
                  <a:pt x="262" y="335"/>
                </a:lnTo>
                <a:lnTo>
                  <a:pt x="264" y="334"/>
                </a:lnTo>
                <a:lnTo>
                  <a:pt x="264" y="332"/>
                </a:lnTo>
                <a:lnTo>
                  <a:pt x="266" y="330"/>
                </a:lnTo>
                <a:lnTo>
                  <a:pt x="268" y="330"/>
                </a:lnTo>
                <a:lnTo>
                  <a:pt x="270" y="330"/>
                </a:lnTo>
                <a:lnTo>
                  <a:pt x="271" y="330"/>
                </a:lnTo>
                <a:lnTo>
                  <a:pt x="273" y="330"/>
                </a:lnTo>
                <a:lnTo>
                  <a:pt x="273" y="328"/>
                </a:lnTo>
                <a:lnTo>
                  <a:pt x="275" y="328"/>
                </a:lnTo>
                <a:lnTo>
                  <a:pt x="277" y="327"/>
                </a:lnTo>
                <a:lnTo>
                  <a:pt x="278" y="327"/>
                </a:lnTo>
                <a:lnTo>
                  <a:pt x="278" y="325"/>
                </a:lnTo>
                <a:lnTo>
                  <a:pt x="278" y="323"/>
                </a:lnTo>
                <a:lnTo>
                  <a:pt x="278" y="321"/>
                </a:lnTo>
                <a:lnTo>
                  <a:pt x="277" y="319"/>
                </a:lnTo>
                <a:lnTo>
                  <a:pt x="278" y="318"/>
                </a:lnTo>
                <a:lnTo>
                  <a:pt x="278" y="316"/>
                </a:lnTo>
                <a:lnTo>
                  <a:pt x="277" y="314"/>
                </a:lnTo>
                <a:lnTo>
                  <a:pt x="277" y="312"/>
                </a:lnTo>
                <a:lnTo>
                  <a:pt x="277" y="311"/>
                </a:lnTo>
                <a:lnTo>
                  <a:pt x="278" y="309"/>
                </a:lnTo>
                <a:lnTo>
                  <a:pt x="278" y="307"/>
                </a:lnTo>
                <a:lnTo>
                  <a:pt x="278" y="305"/>
                </a:lnTo>
                <a:lnTo>
                  <a:pt x="278" y="305"/>
                </a:lnTo>
                <a:lnTo>
                  <a:pt x="277" y="305"/>
                </a:lnTo>
                <a:lnTo>
                  <a:pt x="278" y="305"/>
                </a:lnTo>
                <a:lnTo>
                  <a:pt x="278" y="304"/>
                </a:lnTo>
                <a:lnTo>
                  <a:pt x="278" y="302"/>
                </a:lnTo>
                <a:lnTo>
                  <a:pt x="277" y="302"/>
                </a:lnTo>
                <a:lnTo>
                  <a:pt x="277" y="300"/>
                </a:lnTo>
                <a:lnTo>
                  <a:pt x="277" y="298"/>
                </a:lnTo>
                <a:lnTo>
                  <a:pt x="277" y="297"/>
                </a:lnTo>
                <a:lnTo>
                  <a:pt x="277" y="295"/>
                </a:lnTo>
                <a:lnTo>
                  <a:pt x="275" y="295"/>
                </a:lnTo>
                <a:lnTo>
                  <a:pt x="273" y="295"/>
                </a:lnTo>
                <a:lnTo>
                  <a:pt x="273" y="293"/>
                </a:lnTo>
                <a:lnTo>
                  <a:pt x="273" y="291"/>
                </a:lnTo>
                <a:lnTo>
                  <a:pt x="273" y="289"/>
                </a:lnTo>
                <a:lnTo>
                  <a:pt x="273" y="288"/>
                </a:lnTo>
                <a:lnTo>
                  <a:pt x="271" y="288"/>
                </a:lnTo>
                <a:lnTo>
                  <a:pt x="271" y="286"/>
                </a:lnTo>
                <a:lnTo>
                  <a:pt x="270" y="284"/>
                </a:lnTo>
                <a:lnTo>
                  <a:pt x="270" y="282"/>
                </a:lnTo>
                <a:lnTo>
                  <a:pt x="270" y="281"/>
                </a:lnTo>
                <a:lnTo>
                  <a:pt x="270" y="279"/>
                </a:lnTo>
                <a:lnTo>
                  <a:pt x="270" y="277"/>
                </a:lnTo>
                <a:lnTo>
                  <a:pt x="270" y="275"/>
                </a:lnTo>
                <a:lnTo>
                  <a:pt x="268" y="274"/>
                </a:lnTo>
                <a:lnTo>
                  <a:pt x="268" y="272"/>
                </a:lnTo>
                <a:lnTo>
                  <a:pt x="268" y="270"/>
                </a:lnTo>
                <a:lnTo>
                  <a:pt x="266" y="270"/>
                </a:lnTo>
                <a:lnTo>
                  <a:pt x="266" y="268"/>
                </a:lnTo>
                <a:lnTo>
                  <a:pt x="266" y="267"/>
                </a:lnTo>
                <a:lnTo>
                  <a:pt x="264" y="265"/>
                </a:lnTo>
                <a:lnTo>
                  <a:pt x="262" y="265"/>
                </a:lnTo>
                <a:lnTo>
                  <a:pt x="261" y="263"/>
                </a:lnTo>
                <a:lnTo>
                  <a:pt x="261" y="263"/>
                </a:lnTo>
                <a:lnTo>
                  <a:pt x="261" y="261"/>
                </a:lnTo>
                <a:lnTo>
                  <a:pt x="261" y="259"/>
                </a:lnTo>
                <a:lnTo>
                  <a:pt x="261" y="258"/>
                </a:lnTo>
                <a:lnTo>
                  <a:pt x="261" y="256"/>
                </a:lnTo>
                <a:lnTo>
                  <a:pt x="259" y="254"/>
                </a:lnTo>
                <a:lnTo>
                  <a:pt x="259" y="252"/>
                </a:lnTo>
                <a:lnTo>
                  <a:pt x="257" y="252"/>
                </a:lnTo>
                <a:lnTo>
                  <a:pt x="257" y="251"/>
                </a:lnTo>
                <a:lnTo>
                  <a:pt x="259" y="249"/>
                </a:lnTo>
                <a:lnTo>
                  <a:pt x="259" y="247"/>
                </a:lnTo>
                <a:lnTo>
                  <a:pt x="261" y="247"/>
                </a:lnTo>
                <a:lnTo>
                  <a:pt x="261" y="245"/>
                </a:lnTo>
                <a:lnTo>
                  <a:pt x="262" y="242"/>
                </a:lnTo>
                <a:lnTo>
                  <a:pt x="262" y="240"/>
                </a:lnTo>
                <a:lnTo>
                  <a:pt x="262" y="238"/>
                </a:lnTo>
                <a:lnTo>
                  <a:pt x="262" y="237"/>
                </a:lnTo>
                <a:lnTo>
                  <a:pt x="264" y="237"/>
                </a:lnTo>
                <a:lnTo>
                  <a:pt x="264" y="235"/>
                </a:lnTo>
                <a:lnTo>
                  <a:pt x="264" y="233"/>
                </a:lnTo>
                <a:lnTo>
                  <a:pt x="266" y="233"/>
                </a:lnTo>
                <a:lnTo>
                  <a:pt x="266" y="237"/>
                </a:lnTo>
                <a:lnTo>
                  <a:pt x="266" y="240"/>
                </a:lnTo>
                <a:lnTo>
                  <a:pt x="266" y="245"/>
                </a:lnTo>
                <a:lnTo>
                  <a:pt x="266" y="251"/>
                </a:lnTo>
                <a:lnTo>
                  <a:pt x="266" y="252"/>
                </a:lnTo>
                <a:lnTo>
                  <a:pt x="266" y="254"/>
                </a:lnTo>
                <a:lnTo>
                  <a:pt x="266" y="256"/>
                </a:lnTo>
                <a:lnTo>
                  <a:pt x="268" y="256"/>
                </a:lnTo>
                <a:lnTo>
                  <a:pt x="268" y="258"/>
                </a:lnTo>
                <a:lnTo>
                  <a:pt x="270" y="259"/>
                </a:lnTo>
                <a:lnTo>
                  <a:pt x="271" y="259"/>
                </a:lnTo>
                <a:lnTo>
                  <a:pt x="273" y="261"/>
                </a:lnTo>
                <a:lnTo>
                  <a:pt x="275" y="263"/>
                </a:lnTo>
                <a:lnTo>
                  <a:pt x="277" y="265"/>
                </a:lnTo>
                <a:lnTo>
                  <a:pt x="278" y="268"/>
                </a:lnTo>
                <a:lnTo>
                  <a:pt x="278" y="270"/>
                </a:lnTo>
                <a:lnTo>
                  <a:pt x="289" y="282"/>
                </a:lnTo>
                <a:lnTo>
                  <a:pt x="292" y="288"/>
                </a:lnTo>
                <a:lnTo>
                  <a:pt x="298" y="293"/>
                </a:lnTo>
                <a:lnTo>
                  <a:pt x="298" y="295"/>
                </a:lnTo>
                <a:lnTo>
                  <a:pt x="300" y="293"/>
                </a:lnTo>
                <a:lnTo>
                  <a:pt x="303" y="297"/>
                </a:lnTo>
                <a:lnTo>
                  <a:pt x="305" y="297"/>
                </a:lnTo>
                <a:lnTo>
                  <a:pt x="307" y="293"/>
                </a:lnTo>
                <a:lnTo>
                  <a:pt x="308" y="291"/>
                </a:lnTo>
                <a:lnTo>
                  <a:pt x="310" y="295"/>
                </a:lnTo>
                <a:lnTo>
                  <a:pt x="315" y="297"/>
                </a:lnTo>
                <a:lnTo>
                  <a:pt x="317" y="295"/>
                </a:lnTo>
                <a:lnTo>
                  <a:pt x="319" y="297"/>
                </a:lnTo>
                <a:lnTo>
                  <a:pt x="319" y="298"/>
                </a:lnTo>
                <a:lnTo>
                  <a:pt x="321" y="298"/>
                </a:lnTo>
                <a:lnTo>
                  <a:pt x="322" y="300"/>
                </a:lnTo>
                <a:lnTo>
                  <a:pt x="322" y="298"/>
                </a:lnTo>
                <a:lnTo>
                  <a:pt x="322" y="297"/>
                </a:lnTo>
                <a:lnTo>
                  <a:pt x="324" y="297"/>
                </a:lnTo>
                <a:lnTo>
                  <a:pt x="331" y="297"/>
                </a:lnTo>
                <a:lnTo>
                  <a:pt x="335" y="298"/>
                </a:lnTo>
                <a:lnTo>
                  <a:pt x="335" y="295"/>
                </a:lnTo>
                <a:lnTo>
                  <a:pt x="335" y="293"/>
                </a:lnTo>
                <a:lnTo>
                  <a:pt x="333" y="291"/>
                </a:lnTo>
                <a:lnTo>
                  <a:pt x="331" y="291"/>
                </a:lnTo>
                <a:lnTo>
                  <a:pt x="328" y="291"/>
                </a:lnTo>
                <a:lnTo>
                  <a:pt x="324" y="291"/>
                </a:lnTo>
                <a:lnTo>
                  <a:pt x="322" y="291"/>
                </a:lnTo>
                <a:lnTo>
                  <a:pt x="322" y="289"/>
                </a:lnTo>
                <a:lnTo>
                  <a:pt x="322" y="288"/>
                </a:lnTo>
                <a:lnTo>
                  <a:pt x="321" y="284"/>
                </a:lnTo>
                <a:lnTo>
                  <a:pt x="321" y="279"/>
                </a:lnTo>
                <a:lnTo>
                  <a:pt x="319" y="275"/>
                </a:lnTo>
                <a:lnTo>
                  <a:pt x="319" y="270"/>
                </a:lnTo>
                <a:lnTo>
                  <a:pt x="321" y="268"/>
                </a:lnTo>
                <a:lnTo>
                  <a:pt x="321" y="265"/>
                </a:lnTo>
                <a:lnTo>
                  <a:pt x="322" y="265"/>
                </a:lnTo>
                <a:lnTo>
                  <a:pt x="324" y="265"/>
                </a:lnTo>
                <a:lnTo>
                  <a:pt x="324" y="263"/>
                </a:lnTo>
                <a:lnTo>
                  <a:pt x="326" y="263"/>
                </a:lnTo>
                <a:lnTo>
                  <a:pt x="328" y="263"/>
                </a:lnTo>
                <a:lnTo>
                  <a:pt x="328" y="263"/>
                </a:lnTo>
                <a:lnTo>
                  <a:pt x="331" y="263"/>
                </a:lnTo>
                <a:lnTo>
                  <a:pt x="333" y="263"/>
                </a:lnTo>
                <a:lnTo>
                  <a:pt x="335" y="265"/>
                </a:lnTo>
                <a:lnTo>
                  <a:pt x="337" y="267"/>
                </a:lnTo>
                <a:lnTo>
                  <a:pt x="338" y="268"/>
                </a:lnTo>
                <a:lnTo>
                  <a:pt x="340" y="268"/>
                </a:lnTo>
                <a:lnTo>
                  <a:pt x="342" y="270"/>
                </a:lnTo>
                <a:lnTo>
                  <a:pt x="344" y="270"/>
                </a:lnTo>
                <a:lnTo>
                  <a:pt x="345" y="270"/>
                </a:lnTo>
                <a:lnTo>
                  <a:pt x="347" y="270"/>
                </a:lnTo>
                <a:lnTo>
                  <a:pt x="349" y="272"/>
                </a:lnTo>
                <a:lnTo>
                  <a:pt x="351" y="272"/>
                </a:lnTo>
                <a:lnTo>
                  <a:pt x="354" y="272"/>
                </a:lnTo>
                <a:lnTo>
                  <a:pt x="356" y="272"/>
                </a:lnTo>
                <a:lnTo>
                  <a:pt x="358" y="272"/>
                </a:lnTo>
                <a:lnTo>
                  <a:pt x="360" y="272"/>
                </a:lnTo>
                <a:lnTo>
                  <a:pt x="361" y="274"/>
                </a:lnTo>
                <a:lnTo>
                  <a:pt x="363" y="274"/>
                </a:lnTo>
                <a:lnTo>
                  <a:pt x="363" y="274"/>
                </a:lnTo>
                <a:lnTo>
                  <a:pt x="365" y="274"/>
                </a:lnTo>
                <a:lnTo>
                  <a:pt x="367" y="274"/>
                </a:lnTo>
                <a:lnTo>
                  <a:pt x="367" y="272"/>
                </a:lnTo>
                <a:lnTo>
                  <a:pt x="368" y="272"/>
                </a:lnTo>
                <a:lnTo>
                  <a:pt x="370" y="270"/>
                </a:lnTo>
                <a:lnTo>
                  <a:pt x="372" y="268"/>
                </a:lnTo>
                <a:lnTo>
                  <a:pt x="372" y="267"/>
                </a:lnTo>
                <a:lnTo>
                  <a:pt x="374" y="267"/>
                </a:lnTo>
                <a:lnTo>
                  <a:pt x="374" y="265"/>
                </a:lnTo>
                <a:lnTo>
                  <a:pt x="374" y="263"/>
                </a:lnTo>
                <a:lnTo>
                  <a:pt x="375" y="263"/>
                </a:lnTo>
                <a:lnTo>
                  <a:pt x="375" y="263"/>
                </a:lnTo>
                <a:lnTo>
                  <a:pt x="375" y="261"/>
                </a:lnTo>
                <a:lnTo>
                  <a:pt x="374" y="261"/>
                </a:lnTo>
                <a:lnTo>
                  <a:pt x="374" y="259"/>
                </a:lnTo>
                <a:lnTo>
                  <a:pt x="375" y="259"/>
                </a:lnTo>
                <a:lnTo>
                  <a:pt x="375" y="258"/>
                </a:lnTo>
                <a:lnTo>
                  <a:pt x="377" y="258"/>
                </a:lnTo>
                <a:lnTo>
                  <a:pt x="377" y="256"/>
                </a:lnTo>
                <a:lnTo>
                  <a:pt x="379" y="256"/>
                </a:lnTo>
                <a:lnTo>
                  <a:pt x="381" y="258"/>
                </a:lnTo>
                <a:lnTo>
                  <a:pt x="382" y="258"/>
                </a:lnTo>
                <a:lnTo>
                  <a:pt x="384" y="258"/>
                </a:lnTo>
                <a:lnTo>
                  <a:pt x="386" y="258"/>
                </a:lnTo>
                <a:lnTo>
                  <a:pt x="388" y="258"/>
                </a:lnTo>
                <a:lnTo>
                  <a:pt x="388" y="259"/>
                </a:lnTo>
                <a:lnTo>
                  <a:pt x="390" y="259"/>
                </a:lnTo>
                <a:lnTo>
                  <a:pt x="390" y="261"/>
                </a:lnTo>
                <a:lnTo>
                  <a:pt x="391" y="261"/>
                </a:lnTo>
                <a:lnTo>
                  <a:pt x="393" y="261"/>
                </a:lnTo>
                <a:lnTo>
                  <a:pt x="395" y="261"/>
                </a:lnTo>
                <a:lnTo>
                  <a:pt x="397" y="261"/>
                </a:lnTo>
                <a:lnTo>
                  <a:pt x="398" y="261"/>
                </a:lnTo>
                <a:lnTo>
                  <a:pt x="400" y="263"/>
                </a:lnTo>
                <a:lnTo>
                  <a:pt x="402" y="263"/>
                </a:lnTo>
                <a:lnTo>
                  <a:pt x="402" y="265"/>
                </a:lnTo>
                <a:lnTo>
                  <a:pt x="402" y="267"/>
                </a:lnTo>
                <a:lnTo>
                  <a:pt x="404" y="267"/>
                </a:lnTo>
                <a:lnTo>
                  <a:pt x="405" y="265"/>
                </a:lnTo>
                <a:lnTo>
                  <a:pt x="405" y="263"/>
                </a:lnTo>
                <a:lnTo>
                  <a:pt x="405" y="259"/>
                </a:lnTo>
                <a:lnTo>
                  <a:pt x="407" y="258"/>
                </a:lnTo>
                <a:lnTo>
                  <a:pt x="409" y="256"/>
                </a:lnTo>
                <a:lnTo>
                  <a:pt x="409" y="254"/>
                </a:lnTo>
                <a:lnTo>
                  <a:pt x="411" y="252"/>
                </a:lnTo>
                <a:lnTo>
                  <a:pt x="412" y="251"/>
                </a:lnTo>
                <a:lnTo>
                  <a:pt x="414" y="251"/>
                </a:lnTo>
                <a:lnTo>
                  <a:pt x="416" y="252"/>
                </a:lnTo>
                <a:lnTo>
                  <a:pt x="418" y="252"/>
                </a:lnTo>
                <a:lnTo>
                  <a:pt x="420" y="254"/>
                </a:lnTo>
                <a:lnTo>
                  <a:pt x="420" y="256"/>
                </a:lnTo>
                <a:lnTo>
                  <a:pt x="421" y="256"/>
                </a:lnTo>
                <a:lnTo>
                  <a:pt x="421" y="258"/>
                </a:lnTo>
                <a:lnTo>
                  <a:pt x="423" y="259"/>
                </a:lnTo>
                <a:lnTo>
                  <a:pt x="425" y="261"/>
                </a:lnTo>
                <a:lnTo>
                  <a:pt x="427" y="261"/>
                </a:lnTo>
                <a:lnTo>
                  <a:pt x="428" y="261"/>
                </a:lnTo>
                <a:lnTo>
                  <a:pt x="430" y="261"/>
                </a:lnTo>
                <a:lnTo>
                  <a:pt x="430" y="259"/>
                </a:lnTo>
                <a:lnTo>
                  <a:pt x="432" y="259"/>
                </a:lnTo>
                <a:lnTo>
                  <a:pt x="434" y="259"/>
                </a:lnTo>
                <a:lnTo>
                  <a:pt x="435" y="259"/>
                </a:lnTo>
                <a:lnTo>
                  <a:pt x="437" y="261"/>
                </a:lnTo>
                <a:lnTo>
                  <a:pt x="439" y="261"/>
                </a:lnTo>
                <a:lnTo>
                  <a:pt x="441" y="261"/>
                </a:lnTo>
                <a:lnTo>
                  <a:pt x="442" y="261"/>
                </a:lnTo>
                <a:lnTo>
                  <a:pt x="444" y="259"/>
                </a:lnTo>
                <a:lnTo>
                  <a:pt x="446" y="259"/>
                </a:lnTo>
                <a:lnTo>
                  <a:pt x="448" y="259"/>
                </a:lnTo>
                <a:lnTo>
                  <a:pt x="448" y="259"/>
                </a:lnTo>
                <a:lnTo>
                  <a:pt x="450" y="259"/>
                </a:lnTo>
                <a:lnTo>
                  <a:pt x="451" y="259"/>
                </a:lnTo>
                <a:lnTo>
                  <a:pt x="453" y="258"/>
                </a:lnTo>
                <a:lnTo>
                  <a:pt x="455" y="258"/>
                </a:lnTo>
                <a:lnTo>
                  <a:pt x="455" y="256"/>
                </a:lnTo>
                <a:lnTo>
                  <a:pt x="457" y="256"/>
                </a:lnTo>
                <a:lnTo>
                  <a:pt x="457" y="254"/>
                </a:lnTo>
                <a:lnTo>
                  <a:pt x="457" y="252"/>
                </a:lnTo>
                <a:lnTo>
                  <a:pt x="457" y="251"/>
                </a:lnTo>
                <a:lnTo>
                  <a:pt x="457" y="249"/>
                </a:lnTo>
                <a:lnTo>
                  <a:pt x="455" y="249"/>
                </a:lnTo>
                <a:lnTo>
                  <a:pt x="453" y="247"/>
                </a:lnTo>
                <a:lnTo>
                  <a:pt x="451" y="247"/>
                </a:lnTo>
                <a:lnTo>
                  <a:pt x="451" y="245"/>
                </a:lnTo>
                <a:lnTo>
                  <a:pt x="450" y="244"/>
                </a:lnTo>
                <a:lnTo>
                  <a:pt x="450" y="242"/>
                </a:lnTo>
                <a:lnTo>
                  <a:pt x="451" y="242"/>
                </a:lnTo>
                <a:lnTo>
                  <a:pt x="451" y="240"/>
                </a:lnTo>
                <a:lnTo>
                  <a:pt x="453" y="240"/>
                </a:lnTo>
                <a:lnTo>
                  <a:pt x="453" y="238"/>
                </a:lnTo>
                <a:lnTo>
                  <a:pt x="455" y="237"/>
                </a:lnTo>
                <a:lnTo>
                  <a:pt x="455" y="235"/>
                </a:lnTo>
                <a:lnTo>
                  <a:pt x="455" y="233"/>
                </a:lnTo>
                <a:lnTo>
                  <a:pt x="457" y="233"/>
                </a:lnTo>
                <a:lnTo>
                  <a:pt x="458" y="233"/>
                </a:lnTo>
                <a:lnTo>
                  <a:pt x="460" y="233"/>
                </a:lnTo>
                <a:lnTo>
                  <a:pt x="460" y="231"/>
                </a:lnTo>
                <a:lnTo>
                  <a:pt x="462" y="231"/>
                </a:lnTo>
                <a:lnTo>
                  <a:pt x="462" y="229"/>
                </a:lnTo>
                <a:lnTo>
                  <a:pt x="462" y="228"/>
                </a:lnTo>
                <a:lnTo>
                  <a:pt x="460" y="226"/>
                </a:lnTo>
                <a:lnTo>
                  <a:pt x="460" y="224"/>
                </a:lnTo>
                <a:lnTo>
                  <a:pt x="462" y="224"/>
                </a:lnTo>
                <a:lnTo>
                  <a:pt x="462" y="222"/>
                </a:lnTo>
                <a:lnTo>
                  <a:pt x="464" y="222"/>
                </a:lnTo>
                <a:lnTo>
                  <a:pt x="465" y="222"/>
                </a:lnTo>
                <a:lnTo>
                  <a:pt x="465" y="224"/>
                </a:lnTo>
                <a:lnTo>
                  <a:pt x="467" y="224"/>
                </a:lnTo>
                <a:lnTo>
                  <a:pt x="469" y="224"/>
                </a:lnTo>
                <a:lnTo>
                  <a:pt x="471" y="224"/>
                </a:lnTo>
                <a:lnTo>
                  <a:pt x="471" y="226"/>
                </a:lnTo>
                <a:lnTo>
                  <a:pt x="472" y="226"/>
                </a:lnTo>
                <a:lnTo>
                  <a:pt x="474" y="224"/>
                </a:lnTo>
                <a:lnTo>
                  <a:pt x="474" y="222"/>
                </a:lnTo>
                <a:lnTo>
                  <a:pt x="474" y="221"/>
                </a:lnTo>
                <a:lnTo>
                  <a:pt x="474" y="221"/>
                </a:lnTo>
                <a:lnTo>
                  <a:pt x="476" y="219"/>
                </a:lnTo>
                <a:lnTo>
                  <a:pt x="476" y="217"/>
                </a:lnTo>
                <a:lnTo>
                  <a:pt x="476" y="215"/>
                </a:lnTo>
                <a:lnTo>
                  <a:pt x="478" y="215"/>
                </a:lnTo>
                <a:lnTo>
                  <a:pt x="478" y="214"/>
                </a:lnTo>
                <a:lnTo>
                  <a:pt x="478" y="212"/>
                </a:lnTo>
                <a:lnTo>
                  <a:pt x="478" y="210"/>
                </a:lnTo>
                <a:lnTo>
                  <a:pt x="478" y="208"/>
                </a:lnTo>
                <a:lnTo>
                  <a:pt x="478" y="207"/>
                </a:lnTo>
                <a:lnTo>
                  <a:pt x="478" y="205"/>
                </a:lnTo>
                <a:lnTo>
                  <a:pt x="476" y="205"/>
                </a:lnTo>
                <a:lnTo>
                  <a:pt x="476" y="203"/>
                </a:lnTo>
                <a:lnTo>
                  <a:pt x="478" y="203"/>
                </a:lnTo>
                <a:lnTo>
                  <a:pt x="480" y="203"/>
                </a:lnTo>
                <a:lnTo>
                  <a:pt x="481" y="205"/>
                </a:lnTo>
                <a:lnTo>
                  <a:pt x="483" y="205"/>
                </a:lnTo>
                <a:lnTo>
                  <a:pt x="485" y="205"/>
                </a:lnTo>
                <a:lnTo>
                  <a:pt x="487" y="205"/>
                </a:lnTo>
                <a:lnTo>
                  <a:pt x="487" y="203"/>
                </a:lnTo>
                <a:lnTo>
                  <a:pt x="488" y="203"/>
                </a:lnTo>
                <a:lnTo>
                  <a:pt x="490" y="205"/>
                </a:lnTo>
                <a:lnTo>
                  <a:pt x="490" y="203"/>
                </a:lnTo>
                <a:lnTo>
                  <a:pt x="490" y="201"/>
                </a:lnTo>
                <a:lnTo>
                  <a:pt x="492" y="201"/>
                </a:lnTo>
                <a:lnTo>
                  <a:pt x="492" y="199"/>
                </a:lnTo>
                <a:lnTo>
                  <a:pt x="492" y="198"/>
                </a:lnTo>
                <a:lnTo>
                  <a:pt x="492" y="196"/>
                </a:lnTo>
                <a:lnTo>
                  <a:pt x="492" y="194"/>
                </a:lnTo>
                <a:lnTo>
                  <a:pt x="494" y="194"/>
                </a:lnTo>
                <a:lnTo>
                  <a:pt x="494" y="196"/>
                </a:lnTo>
                <a:lnTo>
                  <a:pt x="495" y="198"/>
                </a:lnTo>
                <a:lnTo>
                  <a:pt x="495" y="199"/>
                </a:lnTo>
                <a:lnTo>
                  <a:pt x="497" y="199"/>
                </a:lnTo>
                <a:lnTo>
                  <a:pt x="499" y="201"/>
                </a:lnTo>
                <a:lnTo>
                  <a:pt x="499" y="203"/>
                </a:lnTo>
                <a:lnTo>
                  <a:pt x="501" y="203"/>
                </a:lnTo>
                <a:lnTo>
                  <a:pt x="499" y="201"/>
                </a:lnTo>
                <a:lnTo>
                  <a:pt x="499" y="199"/>
                </a:lnTo>
                <a:lnTo>
                  <a:pt x="499" y="198"/>
                </a:lnTo>
                <a:lnTo>
                  <a:pt x="499" y="196"/>
                </a:lnTo>
                <a:lnTo>
                  <a:pt x="497" y="194"/>
                </a:lnTo>
                <a:lnTo>
                  <a:pt x="497" y="192"/>
                </a:lnTo>
                <a:lnTo>
                  <a:pt x="497" y="191"/>
                </a:lnTo>
                <a:lnTo>
                  <a:pt x="497" y="189"/>
                </a:lnTo>
                <a:lnTo>
                  <a:pt x="497" y="187"/>
                </a:lnTo>
                <a:lnTo>
                  <a:pt x="497" y="189"/>
                </a:lnTo>
                <a:lnTo>
                  <a:pt x="499" y="189"/>
                </a:lnTo>
                <a:lnTo>
                  <a:pt x="501" y="189"/>
                </a:lnTo>
                <a:lnTo>
                  <a:pt x="501" y="191"/>
                </a:lnTo>
                <a:lnTo>
                  <a:pt x="502" y="191"/>
                </a:lnTo>
                <a:lnTo>
                  <a:pt x="502" y="192"/>
                </a:lnTo>
                <a:lnTo>
                  <a:pt x="504" y="192"/>
                </a:lnTo>
                <a:lnTo>
                  <a:pt x="506" y="192"/>
                </a:lnTo>
                <a:lnTo>
                  <a:pt x="506" y="194"/>
                </a:lnTo>
                <a:lnTo>
                  <a:pt x="508" y="194"/>
                </a:lnTo>
                <a:lnTo>
                  <a:pt x="510" y="194"/>
                </a:lnTo>
                <a:lnTo>
                  <a:pt x="511" y="194"/>
                </a:lnTo>
                <a:lnTo>
                  <a:pt x="513" y="194"/>
                </a:lnTo>
                <a:lnTo>
                  <a:pt x="513" y="192"/>
                </a:lnTo>
                <a:lnTo>
                  <a:pt x="513" y="191"/>
                </a:lnTo>
                <a:lnTo>
                  <a:pt x="515" y="189"/>
                </a:lnTo>
                <a:lnTo>
                  <a:pt x="515" y="187"/>
                </a:lnTo>
                <a:lnTo>
                  <a:pt x="515" y="189"/>
                </a:lnTo>
                <a:lnTo>
                  <a:pt x="517" y="189"/>
                </a:lnTo>
                <a:lnTo>
                  <a:pt x="518" y="189"/>
                </a:lnTo>
                <a:lnTo>
                  <a:pt x="518" y="191"/>
                </a:lnTo>
                <a:lnTo>
                  <a:pt x="520" y="192"/>
                </a:lnTo>
                <a:lnTo>
                  <a:pt x="520" y="194"/>
                </a:lnTo>
                <a:lnTo>
                  <a:pt x="522" y="194"/>
                </a:lnTo>
                <a:lnTo>
                  <a:pt x="522" y="196"/>
                </a:lnTo>
                <a:lnTo>
                  <a:pt x="524" y="196"/>
                </a:lnTo>
                <a:lnTo>
                  <a:pt x="525" y="196"/>
                </a:lnTo>
                <a:lnTo>
                  <a:pt x="525" y="198"/>
                </a:lnTo>
                <a:lnTo>
                  <a:pt x="527" y="198"/>
                </a:lnTo>
                <a:lnTo>
                  <a:pt x="527" y="199"/>
                </a:lnTo>
                <a:lnTo>
                  <a:pt x="529" y="199"/>
                </a:lnTo>
                <a:lnTo>
                  <a:pt x="531" y="198"/>
                </a:lnTo>
                <a:lnTo>
                  <a:pt x="531" y="199"/>
                </a:lnTo>
                <a:lnTo>
                  <a:pt x="532" y="199"/>
                </a:lnTo>
                <a:lnTo>
                  <a:pt x="532" y="198"/>
                </a:lnTo>
                <a:lnTo>
                  <a:pt x="532" y="199"/>
                </a:lnTo>
                <a:lnTo>
                  <a:pt x="532" y="201"/>
                </a:lnTo>
                <a:lnTo>
                  <a:pt x="534" y="201"/>
                </a:lnTo>
                <a:lnTo>
                  <a:pt x="534" y="203"/>
                </a:lnTo>
                <a:lnTo>
                  <a:pt x="536" y="205"/>
                </a:lnTo>
                <a:lnTo>
                  <a:pt x="538" y="203"/>
                </a:lnTo>
                <a:lnTo>
                  <a:pt x="540" y="203"/>
                </a:lnTo>
                <a:lnTo>
                  <a:pt x="540" y="205"/>
                </a:lnTo>
                <a:lnTo>
                  <a:pt x="541" y="207"/>
                </a:lnTo>
                <a:lnTo>
                  <a:pt x="543" y="207"/>
                </a:lnTo>
                <a:lnTo>
                  <a:pt x="543" y="208"/>
                </a:lnTo>
                <a:lnTo>
                  <a:pt x="543" y="210"/>
                </a:lnTo>
                <a:lnTo>
                  <a:pt x="545" y="210"/>
                </a:lnTo>
                <a:lnTo>
                  <a:pt x="547" y="210"/>
                </a:lnTo>
                <a:lnTo>
                  <a:pt x="547" y="212"/>
                </a:lnTo>
                <a:lnTo>
                  <a:pt x="548" y="212"/>
                </a:lnTo>
                <a:lnTo>
                  <a:pt x="550" y="212"/>
                </a:lnTo>
                <a:lnTo>
                  <a:pt x="550" y="214"/>
                </a:lnTo>
                <a:lnTo>
                  <a:pt x="552" y="214"/>
                </a:lnTo>
                <a:lnTo>
                  <a:pt x="554" y="214"/>
                </a:lnTo>
                <a:lnTo>
                  <a:pt x="555" y="214"/>
                </a:lnTo>
                <a:lnTo>
                  <a:pt x="557" y="212"/>
                </a:lnTo>
                <a:lnTo>
                  <a:pt x="559" y="212"/>
                </a:lnTo>
                <a:lnTo>
                  <a:pt x="559" y="210"/>
                </a:lnTo>
                <a:lnTo>
                  <a:pt x="561" y="210"/>
                </a:lnTo>
                <a:lnTo>
                  <a:pt x="561" y="208"/>
                </a:lnTo>
                <a:lnTo>
                  <a:pt x="562" y="208"/>
                </a:lnTo>
                <a:lnTo>
                  <a:pt x="564" y="208"/>
                </a:lnTo>
                <a:lnTo>
                  <a:pt x="566" y="208"/>
                </a:lnTo>
                <a:lnTo>
                  <a:pt x="566" y="207"/>
                </a:lnTo>
                <a:lnTo>
                  <a:pt x="566" y="205"/>
                </a:lnTo>
                <a:lnTo>
                  <a:pt x="566" y="203"/>
                </a:lnTo>
                <a:lnTo>
                  <a:pt x="566" y="201"/>
                </a:lnTo>
                <a:lnTo>
                  <a:pt x="568" y="201"/>
                </a:lnTo>
                <a:lnTo>
                  <a:pt x="570" y="201"/>
                </a:lnTo>
                <a:lnTo>
                  <a:pt x="570" y="199"/>
                </a:lnTo>
                <a:lnTo>
                  <a:pt x="570" y="198"/>
                </a:lnTo>
                <a:lnTo>
                  <a:pt x="570" y="196"/>
                </a:lnTo>
                <a:lnTo>
                  <a:pt x="571" y="194"/>
                </a:lnTo>
                <a:lnTo>
                  <a:pt x="573" y="194"/>
                </a:lnTo>
                <a:lnTo>
                  <a:pt x="575" y="192"/>
                </a:lnTo>
                <a:lnTo>
                  <a:pt x="575" y="192"/>
                </a:lnTo>
                <a:lnTo>
                  <a:pt x="577" y="192"/>
                </a:lnTo>
                <a:lnTo>
                  <a:pt x="578" y="192"/>
                </a:lnTo>
                <a:lnTo>
                  <a:pt x="580" y="194"/>
                </a:lnTo>
                <a:lnTo>
                  <a:pt x="582" y="194"/>
                </a:lnTo>
                <a:lnTo>
                  <a:pt x="584" y="194"/>
                </a:lnTo>
                <a:lnTo>
                  <a:pt x="584" y="192"/>
                </a:lnTo>
                <a:lnTo>
                  <a:pt x="584" y="191"/>
                </a:lnTo>
                <a:lnTo>
                  <a:pt x="584" y="189"/>
                </a:lnTo>
                <a:lnTo>
                  <a:pt x="584" y="187"/>
                </a:lnTo>
                <a:lnTo>
                  <a:pt x="584" y="185"/>
                </a:lnTo>
                <a:lnTo>
                  <a:pt x="584" y="184"/>
                </a:lnTo>
                <a:lnTo>
                  <a:pt x="585" y="182"/>
                </a:lnTo>
                <a:lnTo>
                  <a:pt x="585" y="180"/>
                </a:lnTo>
                <a:lnTo>
                  <a:pt x="585" y="178"/>
                </a:lnTo>
                <a:lnTo>
                  <a:pt x="585" y="178"/>
                </a:lnTo>
                <a:lnTo>
                  <a:pt x="585" y="177"/>
                </a:lnTo>
                <a:lnTo>
                  <a:pt x="585" y="175"/>
                </a:lnTo>
                <a:lnTo>
                  <a:pt x="584" y="175"/>
                </a:lnTo>
                <a:lnTo>
                  <a:pt x="584" y="173"/>
                </a:lnTo>
                <a:lnTo>
                  <a:pt x="584" y="171"/>
                </a:lnTo>
                <a:lnTo>
                  <a:pt x="584" y="169"/>
                </a:lnTo>
                <a:lnTo>
                  <a:pt x="584" y="168"/>
                </a:lnTo>
                <a:lnTo>
                  <a:pt x="584" y="166"/>
                </a:lnTo>
                <a:lnTo>
                  <a:pt x="585" y="166"/>
                </a:lnTo>
                <a:lnTo>
                  <a:pt x="585" y="164"/>
                </a:lnTo>
                <a:lnTo>
                  <a:pt x="587" y="164"/>
                </a:lnTo>
                <a:lnTo>
                  <a:pt x="587" y="162"/>
                </a:lnTo>
                <a:lnTo>
                  <a:pt x="587" y="161"/>
                </a:lnTo>
                <a:lnTo>
                  <a:pt x="587" y="159"/>
                </a:lnTo>
                <a:lnTo>
                  <a:pt x="589" y="159"/>
                </a:lnTo>
                <a:lnTo>
                  <a:pt x="589" y="157"/>
                </a:lnTo>
                <a:lnTo>
                  <a:pt x="589" y="155"/>
                </a:lnTo>
                <a:lnTo>
                  <a:pt x="591" y="154"/>
                </a:lnTo>
                <a:lnTo>
                  <a:pt x="591" y="152"/>
                </a:lnTo>
                <a:lnTo>
                  <a:pt x="591" y="150"/>
                </a:lnTo>
                <a:lnTo>
                  <a:pt x="592" y="148"/>
                </a:lnTo>
                <a:lnTo>
                  <a:pt x="592" y="147"/>
                </a:lnTo>
                <a:lnTo>
                  <a:pt x="592" y="145"/>
                </a:lnTo>
                <a:lnTo>
                  <a:pt x="594" y="145"/>
                </a:lnTo>
                <a:lnTo>
                  <a:pt x="594" y="141"/>
                </a:lnTo>
                <a:lnTo>
                  <a:pt x="596" y="139"/>
                </a:lnTo>
                <a:lnTo>
                  <a:pt x="594" y="139"/>
                </a:lnTo>
                <a:lnTo>
                  <a:pt x="592" y="139"/>
                </a:lnTo>
                <a:lnTo>
                  <a:pt x="591" y="139"/>
                </a:lnTo>
                <a:lnTo>
                  <a:pt x="589" y="138"/>
                </a:lnTo>
                <a:lnTo>
                  <a:pt x="587" y="138"/>
                </a:lnTo>
                <a:lnTo>
                  <a:pt x="585" y="138"/>
                </a:lnTo>
                <a:lnTo>
                  <a:pt x="584" y="138"/>
                </a:lnTo>
                <a:lnTo>
                  <a:pt x="584" y="139"/>
                </a:lnTo>
                <a:lnTo>
                  <a:pt x="582" y="139"/>
                </a:lnTo>
                <a:lnTo>
                  <a:pt x="580" y="139"/>
                </a:lnTo>
                <a:lnTo>
                  <a:pt x="578" y="139"/>
                </a:lnTo>
                <a:lnTo>
                  <a:pt x="580" y="139"/>
                </a:lnTo>
                <a:lnTo>
                  <a:pt x="580" y="138"/>
                </a:lnTo>
                <a:lnTo>
                  <a:pt x="580" y="136"/>
                </a:lnTo>
                <a:lnTo>
                  <a:pt x="580" y="136"/>
                </a:lnTo>
                <a:lnTo>
                  <a:pt x="582" y="136"/>
                </a:lnTo>
                <a:lnTo>
                  <a:pt x="582" y="134"/>
                </a:lnTo>
                <a:lnTo>
                  <a:pt x="582" y="132"/>
                </a:lnTo>
                <a:lnTo>
                  <a:pt x="584" y="131"/>
                </a:lnTo>
                <a:lnTo>
                  <a:pt x="584" y="129"/>
                </a:lnTo>
                <a:lnTo>
                  <a:pt x="585" y="129"/>
                </a:lnTo>
                <a:lnTo>
                  <a:pt x="585" y="127"/>
                </a:lnTo>
                <a:lnTo>
                  <a:pt x="587" y="127"/>
                </a:lnTo>
                <a:lnTo>
                  <a:pt x="587" y="125"/>
                </a:lnTo>
                <a:lnTo>
                  <a:pt x="589" y="124"/>
                </a:lnTo>
                <a:lnTo>
                  <a:pt x="589" y="122"/>
                </a:lnTo>
                <a:lnTo>
                  <a:pt x="589" y="120"/>
                </a:lnTo>
                <a:lnTo>
                  <a:pt x="591" y="118"/>
                </a:lnTo>
                <a:lnTo>
                  <a:pt x="591" y="117"/>
                </a:lnTo>
                <a:lnTo>
                  <a:pt x="591" y="115"/>
                </a:lnTo>
                <a:lnTo>
                  <a:pt x="592" y="115"/>
                </a:lnTo>
                <a:lnTo>
                  <a:pt x="592" y="113"/>
                </a:lnTo>
                <a:lnTo>
                  <a:pt x="594" y="113"/>
                </a:lnTo>
                <a:lnTo>
                  <a:pt x="594" y="111"/>
                </a:lnTo>
                <a:lnTo>
                  <a:pt x="596" y="111"/>
                </a:lnTo>
                <a:lnTo>
                  <a:pt x="596" y="109"/>
                </a:lnTo>
                <a:lnTo>
                  <a:pt x="598" y="109"/>
                </a:lnTo>
                <a:lnTo>
                  <a:pt x="598" y="108"/>
                </a:lnTo>
                <a:lnTo>
                  <a:pt x="598" y="106"/>
                </a:lnTo>
                <a:lnTo>
                  <a:pt x="600" y="104"/>
                </a:lnTo>
                <a:lnTo>
                  <a:pt x="600" y="102"/>
                </a:lnTo>
                <a:lnTo>
                  <a:pt x="600" y="101"/>
                </a:lnTo>
                <a:lnTo>
                  <a:pt x="600" y="99"/>
                </a:lnTo>
                <a:lnTo>
                  <a:pt x="601" y="97"/>
                </a:lnTo>
                <a:lnTo>
                  <a:pt x="601" y="95"/>
                </a:lnTo>
                <a:lnTo>
                  <a:pt x="603" y="95"/>
                </a:lnTo>
                <a:lnTo>
                  <a:pt x="605" y="94"/>
                </a:lnTo>
                <a:lnTo>
                  <a:pt x="605" y="94"/>
                </a:lnTo>
                <a:lnTo>
                  <a:pt x="607" y="94"/>
                </a:lnTo>
                <a:lnTo>
                  <a:pt x="607" y="92"/>
                </a:lnTo>
                <a:lnTo>
                  <a:pt x="608" y="90"/>
                </a:lnTo>
                <a:lnTo>
                  <a:pt x="608" y="88"/>
                </a:lnTo>
                <a:lnTo>
                  <a:pt x="607" y="87"/>
                </a:lnTo>
                <a:lnTo>
                  <a:pt x="605" y="87"/>
                </a:lnTo>
                <a:lnTo>
                  <a:pt x="605" y="85"/>
                </a:lnTo>
                <a:lnTo>
                  <a:pt x="603" y="85"/>
                </a:lnTo>
                <a:lnTo>
                  <a:pt x="601" y="83"/>
                </a:lnTo>
                <a:lnTo>
                  <a:pt x="600" y="83"/>
                </a:lnTo>
                <a:lnTo>
                  <a:pt x="600" y="81"/>
                </a:lnTo>
                <a:lnTo>
                  <a:pt x="598" y="79"/>
                </a:lnTo>
                <a:lnTo>
                  <a:pt x="598" y="78"/>
                </a:lnTo>
                <a:lnTo>
                  <a:pt x="596" y="78"/>
                </a:lnTo>
                <a:lnTo>
                  <a:pt x="596" y="76"/>
                </a:lnTo>
                <a:lnTo>
                  <a:pt x="596" y="74"/>
                </a:lnTo>
                <a:lnTo>
                  <a:pt x="596" y="72"/>
                </a:lnTo>
                <a:lnTo>
                  <a:pt x="596" y="71"/>
                </a:lnTo>
                <a:lnTo>
                  <a:pt x="596" y="69"/>
                </a:lnTo>
                <a:lnTo>
                  <a:pt x="596" y="67"/>
                </a:lnTo>
                <a:lnTo>
                  <a:pt x="598" y="65"/>
                </a:lnTo>
                <a:lnTo>
                  <a:pt x="600" y="62"/>
                </a:lnTo>
                <a:lnTo>
                  <a:pt x="600" y="60"/>
                </a:lnTo>
                <a:lnTo>
                  <a:pt x="601" y="60"/>
                </a:lnTo>
                <a:lnTo>
                  <a:pt x="601" y="58"/>
                </a:lnTo>
                <a:lnTo>
                  <a:pt x="603" y="58"/>
                </a:lnTo>
                <a:lnTo>
                  <a:pt x="603" y="42"/>
                </a:lnTo>
                <a:lnTo>
                  <a:pt x="603" y="37"/>
                </a:lnTo>
                <a:lnTo>
                  <a:pt x="601" y="34"/>
                </a:lnTo>
                <a:lnTo>
                  <a:pt x="601" y="32"/>
                </a:lnTo>
                <a:lnTo>
                  <a:pt x="601" y="30"/>
                </a:lnTo>
                <a:lnTo>
                  <a:pt x="600" y="28"/>
                </a:lnTo>
                <a:lnTo>
                  <a:pt x="600" y="27"/>
                </a:lnTo>
                <a:lnTo>
                  <a:pt x="598" y="25"/>
                </a:lnTo>
                <a:lnTo>
                  <a:pt x="596" y="23"/>
                </a:lnTo>
                <a:lnTo>
                  <a:pt x="596" y="21"/>
                </a:lnTo>
                <a:lnTo>
                  <a:pt x="596" y="19"/>
                </a:lnTo>
                <a:lnTo>
                  <a:pt x="596" y="18"/>
                </a:lnTo>
                <a:lnTo>
                  <a:pt x="596" y="14"/>
                </a:lnTo>
                <a:lnTo>
                  <a:pt x="598" y="14"/>
                </a:lnTo>
                <a:lnTo>
                  <a:pt x="601" y="11"/>
                </a:lnTo>
                <a:lnTo>
                  <a:pt x="603" y="11"/>
                </a:lnTo>
                <a:lnTo>
                  <a:pt x="603" y="9"/>
                </a:lnTo>
                <a:lnTo>
                  <a:pt x="603" y="5"/>
                </a:lnTo>
                <a:lnTo>
                  <a:pt x="603" y="2"/>
                </a:lnTo>
                <a:lnTo>
                  <a:pt x="603" y="0"/>
                </a:lnTo>
                <a:lnTo>
                  <a:pt x="607" y="0"/>
                </a:lnTo>
                <a:lnTo>
                  <a:pt x="608" y="7"/>
                </a:lnTo>
                <a:lnTo>
                  <a:pt x="610" y="9"/>
                </a:lnTo>
                <a:lnTo>
                  <a:pt x="610" y="11"/>
                </a:lnTo>
                <a:lnTo>
                  <a:pt x="610" y="12"/>
                </a:lnTo>
                <a:lnTo>
                  <a:pt x="610" y="14"/>
                </a:lnTo>
                <a:lnTo>
                  <a:pt x="612" y="16"/>
                </a:lnTo>
                <a:lnTo>
                  <a:pt x="612" y="18"/>
                </a:lnTo>
                <a:lnTo>
                  <a:pt x="614" y="19"/>
                </a:lnTo>
                <a:lnTo>
                  <a:pt x="615" y="21"/>
                </a:lnTo>
                <a:lnTo>
                  <a:pt x="617" y="25"/>
                </a:lnTo>
                <a:lnTo>
                  <a:pt x="619" y="30"/>
                </a:lnTo>
                <a:lnTo>
                  <a:pt x="622" y="35"/>
                </a:lnTo>
                <a:lnTo>
                  <a:pt x="624" y="37"/>
                </a:lnTo>
                <a:lnTo>
                  <a:pt x="626" y="41"/>
                </a:lnTo>
                <a:lnTo>
                  <a:pt x="626" y="44"/>
                </a:lnTo>
                <a:lnTo>
                  <a:pt x="626" y="48"/>
                </a:lnTo>
                <a:lnTo>
                  <a:pt x="628" y="55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6">
            <a:extLst>
              <a:ext uri="{FF2B5EF4-FFF2-40B4-BE49-F238E27FC236}">
                <a16:creationId xmlns:a16="http://schemas.microsoft.com/office/drawing/2014/main" id="{AE2BD9D4-AFE8-40BB-A763-4B30111319F7}"/>
              </a:ext>
            </a:extLst>
          </p:cNvPr>
          <p:cNvSpPr>
            <a:spLocks/>
          </p:cNvSpPr>
          <p:nvPr/>
        </p:nvSpPr>
        <p:spPr bwMode="auto">
          <a:xfrm>
            <a:off x="4994276" y="2424113"/>
            <a:ext cx="762000" cy="966788"/>
          </a:xfrm>
          <a:custGeom>
            <a:avLst/>
            <a:gdLst>
              <a:gd name="T0" fmla="*/ 378 w 480"/>
              <a:gd name="T1" fmla="*/ 6 h 609"/>
              <a:gd name="T2" fmla="*/ 403 w 480"/>
              <a:gd name="T3" fmla="*/ 20 h 609"/>
              <a:gd name="T4" fmla="*/ 419 w 480"/>
              <a:gd name="T5" fmla="*/ 32 h 609"/>
              <a:gd name="T6" fmla="*/ 429 w 480"/>
              <a:gd name="T7" fmla="*/ 55 h 609"/>
              <a:gd name="T8" fmla="*/ 429 w 480"/>
              <a:gd name="T9" fmla="*/ 80 h 609"/>
              <a:gd name="T10" fmla="*/ 433 w 480"/>
              <a:gd name="T11" fmla="*/ 117 h 609"/>
              <a:gd name="T12" fmla="*/ 433 w 480"/>
              <a:gd name="T13" fmla="*/ 143 h 609"/>
              <a:gd name="T14" fmla="*/ 424 w 480"/>
              <a:gd name="T15" fmla="*/ 195 h 609"/>
              <a:gd name="T16" fmla="*/ 422 w 480"/>
              <a:gd name="T17" fmla="*/ 207 h 609"/>
              <a:gd name="T18" fmla="*/ 412 w 480"/>
              <a:gd name="T19" fmla="*/ 233 h 609"/>
              <a:gd name="T20" fmla="*/ 412 w 480"/>
              <a:gd name="T21" fmla="*/ 255 h 609"/>
              <a:gd name="T22" fmla="*/ 422 w 480"/>
              <a:gd name="T23" fmla="*/ 272 h 609"/>
              <a:gd name="T24" fmla="*/ 449 w 480"/>
              <a:gd name="T25" fmla="*/ 309 h 609"/>
              <a:gd name="T26" fmla="*/ 454 w 480"/>
              <a:gd name="T27" fmla="*/ 334 h 609"/>
              <a:gd name="T28" fmla="*/ 470 w 480"/>
              <a:gd name="T29" fmla="*/ 368 h 609"/>
              <a:gd name="T30" fmla="*/ 475 w 480"/>
              <a:gd name="T31" fmla="*/ 382 h 609"/>
              <a:gd name="T32" fmla="*/ 477 w 480"/>
              <a:gd name="T33" fmla="*/ 406 h 609"/>
              <a:gd name="T34" fmla="*/ 463 w 480"/>
              <a:gd name="T35" fmla="*/ 459 h 609"/>
              <a:gd name="T36" fmla="*/ 461 w 480"/>
              <a:gd name="T37" fmla="*/ 489 h 609"/>
              <a:gd name="T38" fmla="*/ 463 w 480"/>
              <a:gd name="T39" fmla="*/ 523 h 609"/>
              <a:gd name="T40" fmla="*/ 466 w 480"/>
              <a:gd name="T41" fmla="*/ 583 h 609"/>
              <a:gd name="T42" fmla="*/ 435 w 480"/>
              <a:gd name="T43" fmla="*/ 599 h 609"/>
              <a:gd name="T44" fmla="*/ 362 w 480"/>
              <a:gd name="T45" fmla="*/ 599 h 609"/>
              <a:gd name="T46" fmla="*/ 316 w 480"/>
              <a:gd name="T47" fmla="*/ 600 h 609"/>
              <a:gd name="T48" fmla="*/ 255 w 480"/>
              <a:gd name="T49" fmla="*/ 602 h 609"/>
              <a:gd name="T50" fmla="*/ 212 w 480"/>
              <a:gd name="T51" fmla="*/ 604 h 609"/>
              <a:gd name="T52" fmla="*/ 159 w 480"/>
              <a:gd name="T53" fmla="*/ 606 h 609"/>
              <a:gd name="T54" fmla="*/ 103 w 480"/>
              <a:gd name="T55" fmla="*/ 608 h 609"/>
              <a:gd name="T56" fmla="*/ 38 w 480"/>
              <a:gd name="T57" fmla="*/ 609 h 609"/>
              <a:gd name="T58" fmla="*/ 2 w 480"/>
              <a:gd name="T59" fmla="*/ 570 h 609"/>
              <a:gd name="T60" fmla="*/ 0 w 480"/>
              <a:gd name="T61" fmla="*/ 553 h 609"/>
              <a:gd name="T62" fmla="*/ 2 w 480"/>
              <a:gd name="T63" fmla="*/ 533 h 609"/>
              <a:gd name="T64" fmla="*/ 2 w 480"/>
              <a:gd name="T65" fmla="*/ 486 h 609"/>
              <a:gd name="T66" fmla="*/ 4 w 480"/>
              <a:gd name="T67" fmla="*/ 420 h 609"/>
              <a:gd name="T68" fmla="*/ 6 w 480"/>
              <a:gd name="T69" fmla="*/ 399 h 609"/>
              <a:gd name="T70" fmla="*/ 9 w 480"/>
              <a:gd name="T71" fmla="*/ 378 h 609"/>
              <a:gd name="T72" fmla="*/ 16 w 480"/>
              <a:gd name="T73" fmla="*/ 357 h 609"/>
              <a:gd name="T74" fmla="*/ 45 w 480"/>
              <a:gd name="T75" fmla="*/ 306 h 609"/>
              <a:gd name="T76" fmla="*/ 52 w 480"/>
              <a:gd name="T77" fmla="*/ 288 h 609"/>
              <a:gd name="T78" fmla="*/ 53 w 480"/>
              <a:gd name="T79" fmla="*/ 269 h 609"/>
              <a:gd name="T80" fmla="*/ 53 w 480"/>
              <a:gd name="T81" fmla="*/ 203 h 609"/>
              <a:gd name="T82" fmla="*/ 55 w 480"/>
              <a:gd name="T83" fmla="*/ 129 h 609"/>
              <a:gd name="T84" fmla="*/ 59 w 480"/>
              <a:gd name="T85" fmla="*/ 112 h 609"/>
              <a:gd name="T86" fmla="*/ 62 w 480"/>
              <a:gd name="T87" fmla="*/ 101 h 609"/>
              <a:gd name="T88" fmla="*/ 75 w 480"/>
              <a:gd name="T89" fmla="*/ 69 h 609"/>
              <a:gd name="T90" fmla="*/ 78 w 480"/>
              <a:gd name="T91" fmla="*/ 55 h 609"/>
              <a:gd name="T92" fmla="*/ 80 w 480"/>
              <a:gd name="T93" fmla="*/ 41 h 609"/>
              <a:gd name="T94" fmla="*/ 105 w 480"/>
              <a:gd name="T95" fmla="*/ 22 h 609"/>
              <a:gd name="T96" fmla="*/ 131 w 480"/>
              <a:gd name="T97" fmla="*/ 18 h 609"/>
              <a:gd name="T98" fmla="*/ 175 w 480"/>
              <a:gd name="T99" fmla="*/ 15 h 609"/>
              <a:gd name="T100" fmla="*/ 209 w 480"/>
              <a:gd name="T101" fmla="*/ 13 h 609"/>
              <a:gd name="T102" fmla="*/ 251 w 480"/>
              <a:gd name="T103" fmla="*/ 11 h 609"/>
              <a:gd name="T104" fmla="*/ 276 w 480"/>
              <a:gd name="T105" fmla="*/ 11 h 609"/>
              <a:gd name="T106" fmla="*/ 313 w 480"/>
              <a:gd name="T107" fmla="*/ 8 h 609"/>
              <a:gd name="T108" fmla="*/ 339 w 480"/>
              <a:gd name="T109" fmla="*/ 2 h 609"/>
              <a:gd name="T110" fmla="*/ 348 w 480"/>
              <a:gd name="T111" fmla="*/ 0 h 609"/>
              <a:gd name="T112" fmla="*/ 359 w 480"/>
              <a:gd name="T113" fmla="*/ 0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609">
                <a:moveTo>
                  <a:pt x="359" y="0"/>
                </a:moveTo>
                <a:lnTo>
                  <a:pt x="362" y="0"/>
                </a:lnTo>
                <a:lnTo>
                  <a:pt x="366" y="2"/>
                </a:lnTo>
                <a:lnTo>
                  <a:pt x="367" y="2"/>
                </a:lnTo>
                <a:lnTo>
                  <a:pt x="373" y="4"/>
                </a:lnTo>
                <a:lnTo>
                  <a:pt x="378" y="6"/>
                </a:lnTo>
                <a:lnTo>
                  <a:pt x="383" y="8"/>
                </a:lnTo>
                <a:lnTo>
                  <a:pt x="387" y="8"/>
                </a:lnTo>
                <a:lnTo>
                  <a:pt x="390" y="9"/>
                </a:lnTo>
                <a:lnTo>
                  <a:pt x="392" y="11"/>
                </a:lnTo>
                <a:lnTo>
                  <a:pt x="397" y="16"/>
                </a:lnTo>
                <a:lnTo>
                  <a:pt x="403" y="20"/>
                </a:lnTo>
                <a:lnTo>
                  <a:pt x="406" y="23"/>
                </a:lnTo>
                <a:lnTo>
                  <a:pt x="410" y="25"/>
                </a:lnTo>
                <a:lnTo>
                  <a:pt x="413" y="27"/>
                </a:lnTo>
                <a:lnTo>
                  <a:pt x="415" y="29"/>
                </a:lnTo>
                <a:lnTo>
                  <a:pt x="419" y="30"/>
                </a:lnTo>
                <a:lnTo>
                  <a:pt x="419" y="32"/>
                </a:lnTo>
                <a:lnTo>
                  <a:pt x="420" y="39"/>
                </a:lnTo>
                <a:lnTo>
                  <a:pt x="422" y="39"/>
                </a:lnTo>
                <a:lnTo>
                  <a:pt x="424" y="45"/>
                </a:lnTo>
                <a:lnTo>
                  <a:pt x="426" y="50"/>
                </a:lnTo>
                <a:lnTo>
                  <a:pt x="427" y="52"/>
                </a:lnTo>
                <a:lnTo>
                  <a:pt x="429" y="55"/>
                </a:lnTo>
                <a:lnTo>
                  <a:pt x="429" y="59"/>
                </a:lnTo>
                <a:lnTo>
                  <a:pt x="429" y="62"/>
                </a:lnTo>
                <a:lnTo>
                  <a:pt x="431" y="66"/>
                </a:lnTo>
                <a:lnTo>
                  <a:pt x="429" y="76"/>
                </a:lnTo>
                <a:lnTo>
                  <a:pt x="429" y="78"/>
                </a:lnTo>
                <a:lnTo>
                  <a:pt x="429" y="80"/>
                </a:lnTo>
                <a:lnTo>
                  <a:pt x="429" y="83"/>
                </a:lnTo>
                <a:lnTo>
                  <a:pt x="429" y="92"/>
                </a:lnTo>
                <a:lnTo>
                  <a:pt x="431" y="96"/>
                </a:lnTo>
                <a:lnTo>
                  <a:pt x="431" y="105"/>
                </a:lnTo>
                <a:lnTo>
                  <a:pt x="433" y="110"/>
                </a:lnTo>
                <a:lnTo>
                  <a:pt x="433" y="117"/>
                </a:lnTo>
                <a:lnTo>
                  <a:pt x="433" y="124"/>
                </a:lnTo>
                <a:lnTo>
                  <a:pt x="433" y="126"/>
                </a:lnTo>
                <a:lnTo>
                  <a:pt x="433" y="131"/>
                </a:lnTo>
                <a:lnTo>
                  <a:pt x="433" y="135"/>
                </a:lnTo>
                <a:lnTo>
                  <a:pt x="433" y="142"/>
                </a:lnTo>
                <a:lnTo>
                  <a:pt x="433" y="143"/>
                </a:lnTo>
                <a:lnTo>
                  <a:pt x="433" y="150"/>
                </a:lnTo>
                <a:lnTo>
                  <a:pt x="431" y="156"/>
                </a:lnTo>
                <a:lnTo>
                  <a:pt x="429" y="166"/>
                </a:lnTo>
                <a:lnTo>
                  <a:pt x="429" y="170"/>
                </a:lnTo>
                <a:lnTo>
                  <a:pt x="427" y="182"/>
                </a:lnTo>
                <a:lnTo>
                  <a:pt x="424" y="195"/>
                </a:lnTo>
                <a:lnTo>
                  <a:pt x="424" y="196"/>
                </a:lnTo>
                <a:lnTo>
                  <a:pt x="424" y="198"/>
                </a:lnTo>
                <a:lnTo>
                  <a:pt x="424" y="200"/>
                </a:lnTo>
                <a:lnTo>
                  <a:pt x="424" y="202"/>
                </a:lnTo>
                <a:lnTo>
                  <a:pt x="422" y="205"/>
                </a:lnTo>
                <a:lnTo>
                  <a:pt x="422" y="207"/>
                </a:lnTo>
                <a:lnTo>
                  <a:pt x="420" y="209"/>
                </a:lnTo>
                <a:lnTo>
                  <a:pt x="419" y="212"/>
                </a:lnTo>
                <a:lnTo>
                  <a:pt x="415" y="218"/>
                </a:lnTo>
                <a:lnTo>
                  <a:pt x="413" y="223"/>
                </a:lnTo>
                <a:lnTo>
                  <a:pt x="413" y="226"/>
                </a:lnTo>
                <a:lnTo>
                  <a:pt x="412" y="233"/>
                </a:lnTo>
                <a:lnTo>
                  <a:pt x="410" y="237"/>
                </a:lnTo>
                <a:lnTo>
                  <a:pt x="410" y="240"/>
                </a:lnTo>
                <a:lnTo>
                  <a:pt x="412" y="248"/>
                </a:lnTo>
                <a:lnTo>
                  <a:pt x="412" y="249"/>
                </a:lnTo>
                <a:lnTo>
                  <a:pt x="412" y="253"/>
                </a:lnTo>
                <a:lnTo>
                  <a:pt x="412" y="255"/>
                </a:lnTo>
                <a:lnTo>
                  <a:pt x="415" y="262"/>
                </a:lnTo>
                <a:lnTo>
                  <a:pt x="417" y="265"/>
                </a:lnTo>
                <a:lnTo>
                  <a:pt x="419" y="265"/>
                </a:lnTo>
                <a:lnTo>
                  <a:pt x="419" y="269"/>
                </a:lnTo>
                <a:lnTo>
                  <a:pt x="422" y="270"/>
                </a:lnTo>
                <a:lnTo>
                  <a:pt x="422" y="272"/>
                </a:lnTo>
                <a:lnTo>
                  <a:pt x="426" y="276"/>
                </a:lnTo>
                <a:lnTo>
                  <a:pt x="433" y="285"/>
                </a:lnTo>
                <a:lnTo>
                  <a:pt x="438" y="292"/>
                </a:lnTo>
                <a:lnTo>
                  <a:pt x="445" y="302"/>
                </a:lnTo>
                <a:lnTo>
                  <a:pt x="447" y="304"/>
                </a:lnTo>
                <a:lnTo>
                  <a:pt x="449" y="309"/>
                </a:lnTo>
                <a:lnTo>
                  <a:pt x="452" y="318"/>
                </a:lnTo>
                <a:lnTo>
                  <a:pt x="452" y="322"/>
                </a:lnTo>
                <a:lnTo>
                  <a:pt x="454" y="327"/>
                </a:lnTo>
                <a:lnTo>
                  <a:pt x="454" y="330"/>
                </a:lnTo>
                <a:lnTo>
                  <a:pt x="454" y="332"/>
                </a:lnTo>
                <a:lnTo>
                  <a:pt x="454" y="334"/>
                </a:lnTo>
                <a:lnTo>
                  <a:pt x="456" y="338"/>
                </a:lnTo>
                <a:lnTo>
                  <a:pt x="456" y="341"/>
                </a:lnTo>
                <a:lnTo>
                  <a:pt x="459" y="348"/>
                </a:lnTo>
                <a:lnTo>
                  <a:pt x="459" y="350"/>
                </a:lnTo>
                <a:lnTo>
                  <a:pt x="461" y="353"/>
                </a:lnTo>
                <a:lnTo>
                  <a:pt x="470" y="368"/>
                </a:lnTo>
                <a:lnTo>
                  <a:pt x="472" y="368"/>
                </a:lnTo>
                <a:lnTo>
                  <a:pt x="472" y="369"/>
                </a:lnTo>
                <a:lnTo>
                  <a:pt x="473" y="373"/>
                </a:lnTo>
                <a:lnTo>
                  <a:pt x="475" y="376"/>
                </a:lnTo>
                <a:lnTo>
                  <a:pt x="475" y="380"/>
                </a:lnTo>
                <a:lnTo>
                  <a:pt x="475" y="382"/>
                </a:lnTo>
                <a:lnTo>
                  <a:pt x="475" y="383"/>
                </a:lnTo>
                <a:lnTo>
                  <a:pt x="479" y="389"/>
                </a:lnTo>
                <a:lnTo>
                  <a:pt x="480" y="392"/>
                </a:lnTo>
                <a:lnTo>
                  <a:pt x="480" y="396"/>
                </a:lnTo>
                <a:lnTo>
                  <a:pt x="479" y="399"/>
                </a:lnTo>
                <a:lnTo>
                  <a:pt x="477" y="406"/>
                </a:lnTo>
                <a:lnTo>
                  <a:pt x="473" y="417"/>
                </a:lnTo>
                <a:lnTo>
                  <a:pt x="472" y="426"/>
                </a:lnTo>
                <a:lnTo>
                  <a:pt x="468" y="436"/>
                </a:lnTo>
                <a:lnTo>
                  <a:pt x="465" y="445"/>
                </a:lnTo>
                <a:lnTo>
                  <a:pt x="463" y="452"/>
                </a:lnTo>
                <a:lnTo>
                  <a:pt x="463" y="459"/>
                </a:lnTo>
                <a:lnTo>
                  <a:pt x="463" y="468"/>
                </a:lnTo>
                <a:lnTo>
                  <a:pt x="461" y="472"/>
                </a:lnTo>
                <a:lnTo>
                  <a:pt x="461" y="475"/>
                </a:lnTo>
                <a:lnTo>
                  <a:pt x="461" y="477"/>
                </a:lnTo>
                <a:lnTo>
                  <a:pt x="461" y="484"/>
                </a:lnTo>
                <a:lnTo>
                  <a:pt x="461" y="489"/>
                </a:lnTo>
                <a:lnTo>
                  <a:pt x="461" y="495"/>
                </a:lnTo>
                <a:lnTo>
                  <a:pt x="461" y="498"/>
                </a:lnTo>
                <a:lnTo>
                  <a:pt x="461" y="503"/>
                </a:lnTo>
                <a:lnTo>
                  <a:pt x="461" y="505"/>
                </a:lnTo>
                <a:lnTo>
                  <a:pt x="463" y="516"/>
                </a:lnTo>
                <a:lnTo>
                  <a:pt x="463" y="523"/>
                </a:lnTo>
                <a:lnTo>
                  <a:pt x="463" y="526"/>
                </a:lnTo>
                <a:lnTo>
                  <a:pt x="463" y="533"/>
                </a:lnTo>
                <a:lnTo>
                  <a:pt x="465" y="546"/>
                </a:lnTo>
                <a:lnTo>
                  <a:pt x="465" y="558"/>
                </a:lnTo>
                <a:lnTo>
                  <a:pt x="466" y="570"/>
                </a:lnTo>
                <a:lnTo>
                  <a:pt x="466" y="583"/>
                </a:lnTo>
                <a:lnTo>
                  <a:pt x="466" y="595"/>
                </a:lnTo>
                <a:lnTo>
                  <a:pt x="466" y="597"/>
                </a:lnTo>
                <a:lnTo>
                  <a:pt x="465" y="597"/>
                </a:lnTo>
                <a:lnTo>
                  <a:pt x="454" y="597"/>
                </a:lnTo>
                <a:lnTo>
                  <a:pt x="450" y="597"/>
                </a:lnTo>
                <a:lnTo>
                  <a:pt x="435" y="599"/>
                </a:lnTo>
                <a:lnTo>
                  <a:pt x="424" y="599"/>
                </a:lnTo>
                <a:lnTo>
                  <a:pt x="406" y="599"/>
                </a:lnTo>
                <a:lnTo>
                  <a:pt x="394" y="599"/>
                </a:lnTo>
                <a:lnTo>
                  <a:pt x="385" y="599"/>
                </a:lnTo>
                <a:lnTo>
                  <a:pt x="373" y="599"/>
                </a:lnTo>
                <a:lnTo>
                  <a:pt x="362" y="599"/>
                </a:lnTo>
                <a:lnTo>
                  <a:pt x="350" y="599"/>
                </a:lnTo>
                <a:lnTo>
                  <a:pt x="341" y="600"/>
                </a:lnTo>
                <a:lnTo>
                  <a:pt x="339" y="600"/>
                </a:lnTo>
                <a:lnTo>
                  <a:pt x="327" y="600"/>
                </a:lnTo>
                <a:lnTo>
                  <a:pt x="325" y="600"/>
                </a:lnTo>
                <a:lnTo>
                  <a:pt x="316" y="600"/>
                </a:lnTo>
                <a:lnTo>
                  <a:pt x="315" y="600"/>
                </a:lnTo>
                <a:lnTo>
                  <a:pt x="304" y="600"/>
                </a:lnTo>
                <a:lnTo>
                  <a:pt x="290" y="600"/>
                </a:lnTo>
                <a:lnTo>
                  <a:pt x="278" y="602"/>
                </a:lnTo>
                <a:lnTo>
                  <a:pt x="265" y="602"/>
                </a:lnTo>
                <a:lnTo>
                  <a:pt x="255" y="602"/>
                </a:lnTo>
                <a:lnTo>
                  <a:pt x="248" y="602"/>
                </a:lnTo>
                <a:lnTo>
                  <a:pt x="242" y="602"/>
                </a:lnTo>
                <a:lnTo>
                  <a:pt x="230" y="602"/>
                </a:lnTo>
                <a:lnTo>
                  <a:pt x="221" y="604"/>
                </a:lnTo>
                <a:lnTo>
                  <a:pt x="219" y="604"/>
                </a:lnTo>
                <a:lnTo>
                  <a:pt x="212" y="604"/>
                </a:lnTo>
                <a:lnTo>
                  <a:pt x="207" y="604"/>
                </a:lnTo>
                <a:lnTo>
                  <a:pt x="200" y="604"/>
                </a:lnTo>
                <a:lnTo>
                  <a:pt x="198" y="604"/>
                </a:lnTo>
                <a:lnTo>
                  <a:pt x="195" y="604"/>
                </a:lnTo>
                <a:lnTo>
                  <a:pt x="175" y="604"/>
                </a:lnTo>
                <a:lnTo>
                  <a:pt x="159" y="606"/>
                </a:lnTo>
                <a:lnTo>
                  <a:pt x="154" y="606"/>
                </a:lnTo>
                <a:lnTo>
                  <a:pt x="145" y="606"/>
                </a:lnTo>
                <a:lnTo>
                  <a:pt x="142" y="606"/>
                </a:lnTo>
                <a:lnTo>
                  <a:pt x="133" y="606"/>
                </a:lnTo>
                <a:lnTo>
                  <a:pt x="117" y="606"/>
                </a:lnTo>
                <a:lnTo>
                  <a:pt x="103" y="608"/>
                </a:lnTo>
                <a:lnTo>
                  <a:pt x="87" y="608"/>
                </a:lnTo>
                <a:lnTo>
                  <a:pt x="71" y="608"/>
                </a:lnTo>
                <a:lnTo>
                  <a:pt x="60" y="608"/>
                </a:lnTo>
                <a:lnTo>
                  <a:pt x="53" y="609"/>
                </a:lnTo>
                <a:lnTo>
                  <a:pt x="50" y="609"/>
                </a:lnTo>
                <a:lnTo>
                  <a:pt x="38" y="609"/>
                </a:lnTo>
                <a:lnTo>
                  <a:pt x="27" y="609"/>
                </a:lnTo>
                <a:lnTo>
                  <a:pt x="15" y="609"/>
                </a:lnTo>
                <a:lnTo>
                  <a:pt x="6" y="609"/>
                </a:lnTo>
                <a:lnTo>
                  <a:pt x="6" y="608"/>
                </a:lnTo>
                <a:lnTo>
                  <a:pt x="4" y="590"/>
                </a:lnTo>
                <a:lnTo>
                  <a:pt x="2" y="570"/>
                </a:lnTo>
                <a:lnTo>
                  <a:pt x="0" y="563"/>
                </a:lnTo>
                <a:lnTo>
                  <a:pt x="0" y="558"/>
                </a:lnTo>
                <a:lnTo>
                  <a:pt x="0" y="556"/>
                </a:lnTo>
                <a:lnTo>
                  <a:pt x="0" y="556"/>
                </a:lnTo>
                <a:lnTo>
                  <a:pt x="0" y="555"/>
                </a:lnTo>
                <a:lnTo>
                  <a:pt x="0" y="553"/>
                </a:lnTo>
                <a:lnTo>
                  <a:pt x="0" y="551"/>
                </a:lnTo>
                <a:lnTo>
                  <a:pt x="2" y="548"/>
                </a:lnTo>
                <a:lnTo>
                  <a:pt x="2" y="542"/>
                </a:lnTo>
                <a:lnTo>
                  <a:pt x="2" y="540"/>
                </a:lnTo>
                <a:lnTo>
                  <a:pt x="2" y="539"/>
                </a:lnTo>
                <a:lnTo>
                  <a:pt x="2" y="533"/>
                </a:lnTo>
                <a:lnTo>
                  <a:pt x="2" y="526"/>
                </a:lnTo>
                <a:lnTo>
                  <a:pt x="2" y="514"/>
                </a:lnTo>
                <a:lnTo>
                  <a:pt x="2" y="512"/>
                </a:lnTo>
                <a:lnTo>
                  <a:pt x="2" y="500"/>
                </a:lnTo>
                <a:lnTo>
                  <a:pt x="2" y="498"/>
                </a:lnTo>
                <a:lnTo>
                  <a:pt x="2" y="486"/>
                </a:lnTo>
                <a:lnTo>
                  <a:pt x="4" y="470"/>
                </a:lnTo>
                <a:lnTo>
                  <a:pt x="4" y="456"/>
                </a:lnTo>
                <a:lnTo>
                  <a:pt x="4" y="443"/>
                </a:lnTo>
                <a:lnTo>
                  <a:pt x="4" y="436"/>
                </a:lnTo>
                <a:lnTo>
                  <a:pt x="4" y="429"/>
                </a:lnTo>
                <a:lnTo>
                  <a:pt x="4" y="420"/>
                </a:lnTo>
                <a:lnTo>
                  <a:pt x="4" y="413"/>
                </a:lnTo>
                <a:lnTo>
                  <a:pt x="4" y="410"/>
                </a:lnTo>
                <a:lnTo>
                  <a:pt x="6" y="408"/>
                </a:lnTo>
                <a:lnTo>
                  <a:pt x="6" y="405"/>
                </a:lnTo>
                <a:lnTo>
                  <a:pt x="6" y="401"/>
                </a:lnTo>
                <a:lnTo>
                  <a:pt x="6" y="399"/>
                </a:lnTo>
                <a:lnTo>
                  <a:pt x="8" y="392"/>
                </a:lnTo>
                <a:lnTo>
                  <a:pt x="8" y="389"/>
                </a:lnTo>
                <a:lnTo>
                  <a:pt x="9" y="385"/>
                </a:lnTo>
                <a:lnTo>
                  <a:pt x="9" y="383"/>
                </a:lnTo>
                <a:lnTo>
                  <a:pt x="9" y="382"/>
                </a:lnTo>
                <a:lnTo>
                  <a:pt x="9" y="378"/>
                </a:lnTo>
                <a:lnTo>
                  <a:pt x="9" y="375"/>
                </a:lnTo>
                <a:lnTo>
                  <a:pt x="11" y="371"/>
                </a:lnTo>
                <a:lnTo>
                  <a:pt x="13" y="368"/>
                </a:lnTo>
                <a:lnTo>
                  <a:pt x="15" y="364"/>
                </a:lnTo>
                <a:lnTo>
                  <a:pt x="16" y="360"/>
                </a:lnTo>
                <a:lnTo>
                  <a:pt x="16" y="357"/>
                </a:lnTo>
                <a:lnTo>
                  <a:pt x="22" y="350"/>
                </a:lnTo>
                <a:lnTo>
                  <a:pt x="22" y="346"/>
                </a:lnTo>
                <a:lnTo>
                  <a:pt x="29" y="336"/>
                </a:lnTo>
                <a:lnTo>
                  <a:pt x="36" y="323"/>
                </a:lnTo>
                <a:lnTo>
                  <a:pt x="41" y="313"/>
                </a:lnTo>
                <a:lnTo>
                  <a:pt x="45" y="306"/>
                </a:lnTo>
                <a:lnTo>
                  <a:pt x="46" y="304"/>
                </a:lnTo>
                <a:lnTo>
                  <a:pt x="48" y="302"/>
                </a:lnTo>
                <a:lnTo>
                  <a:pt x="48" y="300"/>
                </a:lnTo>
                <a:lnTo>
                  <a:pt x="50" y="295"/>
                </a:lnTo>
                <a:lnTo>
                  <a:pt x="52" y="292"/>
                </a:lnTo>
                <a:lnTo>
                  <a:pt x="52" y="288"/>
                </a:lnTo>
                <a:lnTo>
                  <a:pt x="52" y="285"/>
                </a:lnTo>
                <a:lnTo>
                  <a:pt x="52" y="278"/>
                </a:lnTo>
                <a:lnTo>
                  <a:pt x="52" y="276"/>
                </a:lnTo>
                <a:lnTo>
                  <a:pt x="52" y="274"/>
                </a:lnTo>
                <a:lnTo>
                  <a:pt x="53" y="270"/>
                </a:lnTo>
                <a:lnTo>
                  <a:pt x="53" y="269"/>
                </a:lnTo>
                <a:lnTo>
                  <a:pt x="53" y="258"/>
                </a:lnTo>
                <a:lnTo>
                  <a:pt x="53" y="248"/>
                </a:lnTo>
                <a:lnTo>
                  <a:pt x="53" y="235"/>
                </a:lnTo>
                <a:lnTo>
                  <a:pt x="53" y="225"/>
                </a:lnTo>
                <a:lnTo>
                  <a:pt x="53" y="214"/>
                </a:lnTo>
                <a:lnTo>
                  <a:pt x="53" y="203"/>
                </a:lnTo>
                <a:lnTo>
                  <a:pt x="53" y="184"/>
                </a:lnTo>
                <a:lnTo>
                  <a:pt x="55" y="168"/>
                </a:lnTo>
                <a:lnTo>
                  <a:pt x="55" y="154"/>
                </a:lnTo>
                <a:lnTo>
                  <a:pt x="55" y="140"/>
                </a:lnTo>
                <a:lnTo>
                  <a:pt x="55" y="135"/>
                </a:lnTo>
                <a:lnTo>
                  <a:pt x="55" y="129"/>
                </a:lnTo>
                <a:lnTo>
                  <a:pt x="55" y="126"/>
                </a:lnTo>
                <a:lnTo>
                  <a:pt x="57" y="122"/>
                </a:lnTo>
                <a:lnTo>
                  <a:pt x="57" y="119"/>
                </a:lnTo>
                <a:lnTo>
                  <a:pt x="57" y="115"/>
                </a:lnTo>
                <a:lnTo>
                  <a:pt x="59" y="113"/>
                </a:lnTo>
                <a:lnTo>
                  <a:pt x="59" y="112"/>
                </a:lnTo>
                <a:lnTo>
                  <a:pt x="59" y="110"/>
                </a:lnTo>
                <a:lnTo>
                  <a:pt x="60" y="108"/>
                </a:lnTo>
                <a:lnTo>
                  <a:pt x="60" y="106"/>
                </a:lnTo>
                <a:lnTo>
                  <a:pt x="60" y="105"/>
                </a:lnTo>
                <a:lnTo>
                  <a:pt x="62" y="103"/>
                </a:lnTo>
                <a:lnTo>
                  <a:pt x="62" y="101"/>
                </a:lnTo>
                <a:lnTo>
                  <a:pt x="62" y="99"/>
                </a:lnTo>
                <a:lnTo>
                  <a:pt x="64" y="96"/>
                </a:lnTo>
                <a:lnTo>
                  <a:pt x="71" y="82"/>
                </a:lnTo>
                <a:lnTo>
                  <a:pt x="73" y="78"/>
                </a:lnTo>
                <a:lnTo>
                  <a:pt x="75" y="73"/>
                </a:lnTo>
                <a:lnTo>
                  <a:pt x="75" y="69"/>
                </a:lnTo>
                <a:lnTo>
                  <a:pt x="76" y="66"/>
                </a:lnTo>
                <a:lnTo>
                  <a:pt x="76" y="64"/>
                </a:lnTo>
                <a:lnTo>
                  <a:pt x="76" y="60"/>
                </a:lnTo>
                <a:lnTo>
                  <a:pt x="78" y="59"/>
                </a:lnTo>
                <a:lnTo>
                  <a:pt x="78" y="57"/>
                </a:lnTo>
                <a:lnTo>
                  <a:pt x="78" y="55"/>
                </a:lnTo>
                <a:lnTo>
                  <a:pt x="78" y="53"/>
                </a:lnTo>
                <a:lnTo>
                  <a:pt x="78" y="50"/>
                </a:lnTo>
                <a:lnTo>
                  <a:pt x="78" y="48"/>
                </a:lnTo>
                <a:lnTo>
                  <a:pt x="78" y="46"/>
                </a:lnTo>
                <a:lnTo>
                  <a:pt x="80" y="45"/>
                </a:lnTo>
                <a:lnTo>
                  <a:pt x="80" y="41"/>
                </a:lnTo>
                <a:lnTo>
                  <a:pt x="80" y="27"/>
                </a:lnTo>
                <a:lnTo>
                  <a:pt x="80" y="25"/>
                </a:lnTo>
                <a:lnTo>
                  <a:pt x="80" y="23"/>
                </a:lnTo>
                <a:lnTo>
                  <a:pt x="92" y="22"/>
                </a:lnTo>
                <a:lnTo>
                  <a:pt x="103" y="22"/>
                </a:lnTo>
                <a:lnTo>
                  <a:pt x="105" y="22"/>
                </a:lnTo>
                <a:lnTo>
                  <a:pt x="108" y="22"/>
                </a:lnTo>
                <a:lnTo>
                  <a:pt x="110" y="20"/>
                </a:lnTo>
                <a:lnTo>
                  <a:pt x="112" y="20"/>
                </a:lnTo>
                <a:lnTo>
                  <a:pt x="113" y="20"/>
                </a:lnTo>
                <a:lnTo>
                  <a:pt x="120" y="20"/>
                </a:lnTo>
                <a:lnTo>
                  <a:pt x="131" y="18"/>
                </a:lnTo>
                <a:lnTo>
                  <a:pt x="135" y="18"/>
                </a:lnTo>
                <a:lnTo>
                  <a:pt x="136" y="18"/>
                </a:lnTo>
                <a:lnTo>
                  <a:pt x="142" y="18"/>
                </a:lnTo>
                <a:lnTo>
                  <a:pt x="152" y="16"/>
                </a:lnTo>
                <a:lnTo>
                  <a:pt x="165" y="15"/>
                </a:lnTo>
                <a:lnTo>
                  <a:pt x="175" y="15"/>
                </a:lnTo>
                <a:lnTo>
                  <a:pt x="180" y="15"/>
                </a:lnTo>
                <a:lnTo>
                  <a:pt x="184" y="13"/>
                </a:lnTo>
                <a:lnTo>
                  <a:pt x="188" y="13"/>
                </a:lnTo>
                <a:lnTo>
                  <a:pt x="191" y="13"/>
                </a:lnTo>
                <a:lnTo>
                  <a:pt x="205" y="13"/>
                </a:lnTo>
                <a:lnTo>
                  <a:pt x="209" y="13"/>
                </a:lnTo>
                <a:lnTo>
                  <a:pt x="226" y="11"/>
                </a:lnTo>
                <a:lnTo>
                  <a:pt x="230" y="11"/>
                </a:lnTo>
                <a:lnTo>
                  <a:pt x="232" y="11"/>
                </a:lnTo>
                <a:lnTo>
                  <a:pt x="239" y="11"/>
                </a:lnTo>
                <a:lnTo>
                  <a:pt x="248" y="11"/>
                </a:lnTo>
                <a:lnTo>
                  <a:pt x="251" y="11"/>
                </a:lnTo>
                <a:lnTo>
                  <a:pt x="255" y="11"/>
                </a:lnTo>
                <a:lnTo>
                  <a:pt x="256" y="11"/>
                </a:lnTo>
                <a:lnTo>
                  <a:pt x="258" y="11"/>
                </a:lnTo>
                <a:lnTo>
                  <a:pt x="267" y="11"/>
                </a:lnTo>
                <a:lnTo>
                  <a:pt x="270" y="11"/>
                </a:lnTo>
                <a:lnTo>
                  <a:pt x="276" y="11"/>
                </a:lnTo>
                <a:lnTo>
                  <a:pt x="295" y="9"/>
                </a:lnTo>
                <a:lnTo>
                  <a:pt x="297" y="9"/>
                </a:lnTo>
                <a:lnTo>
                  <a:pt x="304" y="9"/>
                </a:lnTo>
                <a:lnTo>
                  <a:pt x="308" y="9"/>
                </a:lnTo>
                <a:lnTo>
                  <a:pt x="311" y="9"/>
                </a:lnTo>
                <a:lnTo>
                  <a:pt x="313" y="8"/>
                </a:lnTo>
                <a:lnTo>
                  <a:pt x="318" y="8"/>
                </a:lnTo>
                <a:lnTo>
                  <a:pt x="325" y="8"/>
                </a:lnTo>
                <a:lnTo>
                  <a:pt x="334" y="4"/>
                </a:lnTo>
                <a:lnTo>
                  <a:pt x="336" y="4"/>
                </a:lnTo>
                <a:lnTo>
                  <a:pt x="338" y="4"/>
                </a:lnTo>
                <a:lnTo>
                  <a:pt x="339" y="2"/>
                </a:lnTo>
                <a:lnTo>
                  <a:pt x="341" y="2"/>
                </a:lnTo>
                <a:lnTo>
                  <a:pt x="343" y="2"/>
                </a:lnTo>
                <a:lnTo>
                  <a:pt x="345" y="2"/>
                </a:lnTo>
                <a:lnTo>
                  <a:pt x="346" y="2"/>
                </a:lnTo>
                <a:lnTo>
                  <a:pt x="348" y="2"/>
                </a:lnTo>
                <a:lnTo>
                  <a:pt x="348" y="0"/>
                </a:lnTo>
                <a:lnTo>
                  <a:pt x="350" y="0"/>
                </a:lnTo>
                <a:lnTo>
                  <a:pt x="352" y="0"/>
                </a:lnTo>
                <a:lnTo>
                  <a:pt x="353" y="0"/>
                </a:lnTo>
                <a:lnTo>
                  <a:pt x="355" y="0"/>
                </a:lnTo>
                <a:lnTo>
                  <a:pt x="357" y="0"/>
                </a:lnTo>
                <a:lnTo>
                  <a:pt x="359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9A2D0200-AE55-4604-9000-8933042FF082}"/>
              </a:ext>
            </a:extLst>
          </p:cNvPr>
          <p:cNvSpPr>
            <a:spLocks/>
          </p:cNvSpPr>
          <p:nvPr/>
        </p:nvSpPr>
        <p:spPr bwMode="auto">
          <a:xfrm>
            <a:off x="4994276" y="2424113"/>
            <a:ext cx="762000" cy="966788"/>
          </a:xfrm>
          <a:custGeom>
            <a:avLst/>
            <a:gdLst>
              <a:gd name="T0" fmla="*/ 378 w 480"/>
              <a:gd name="T1" fmla="*/ 6 h 609"/>
              <a:gd name="T2" fmla="*/ 403 w 480"/>
              <a:gd name="T3" fmla="*/ 20 h 609"/>
              <a:gd name="T4" fmla="*/ 419 w 480"/>
              <a:gd name="T5" fmla="*/ 32 h 609"/>
              <a:gd name="T6" fmla="*/ 429 w 480"/>
              <a:gd name="T7" fmla="*/ 55 h 609"/>
              <a:gd name="T8" fmla="*/ 429 w 480"/>
              <a:gd name="T9" fmla="*/ 80 h 609"/>
              <a:gd name="T10" fmla="*/ 433 w 480"/>
              <a:gd name="T11" fmla="*/ 117 h 609"/>
              <a:gd name="T12" fmla="*/ 433 w 480"/>
              <a:gd name="T13" fmla="*/ 143 h 609"/>
              <a:gd name="T14" fmla="*/ 424 w 480"/>
              <a:gd name="T15" fmla="*/ 195 h 609"/>
              <a:gd name="T16" fmla="*/ 422 w 480"/>
              <a:gd name="T17" fmla="*/ 207 h 609"/>
              <a:gd name="T18" fmla="*/ 412 w 480"/>
              <a:gd name="T19" fmla="*/ 233 h 609"/>
              <a:gd name="T20" fmla="*/ 412 w 480"/>
              <a:gd name="T21" fmla="*/ 255 h 609"/>
              <a:gd name="T22" fmla="*/ 422 w 480"/>
              <a:gd name="T23" fmla="*/ 272 h 609"/>
              <a:gd name="T24" fmla="*/ 449 w 480"/>
              <a:gd name="T25" fmla="*/ 309 h 609"/>
              <a:gd name="T26" fmla="*/ 454 w 480"/>
              <a:gd name="T27" fmla="*/ 334 h 609"/>
              <a:gd name="T28" fmla="*/ 470 w 480"/>
              <a:gd name="T29" fmla="*/ 368 h 609"/>
              <a:gd name="T30" fmla="*/ 475 w 480"/>
              <a:gd name="T31" fmla="*/ 382 h 609"/>
              <a:gd name="T32" fmla="*/ 477 w 480"/>
              <a:gd name="T33" fmla="*/ 406 h 609"/>
              <a:gd name="T34" fmla="*/ 463 w 480"/>
              <a:gd name="T35" fmla="*/ 459 h 609"/>
              <a:gd name="T36" fmla="*/ 461 w 480"/>
              <a:gd name="T37" fmla="*/ 489 h 609"/>
              <a:gd name="T38" fmla="*/ 463 w 480"/>
              <a:gd name="T39" fmla="*/ 523 h 609"/>
              <a:gd name="T40" fmla="*/ 466 w 480"/>
              <a:gd name="T41" fmla="*/ 583 h 609"/>
              <a:gd name="T42" fmla="*/ 435 w 480"/>
              <a:gd name="T43" fmla="*/ 599 h 609"/>
              <a:gd name="T44" fmla="*/ 362 w 480"/>
              <a:gd name="T45" fmla="*/ 599 h 609"/>
              <a:gd name="T46" fmla="*/ 316 w 480"/>
              <a:gd name="T47" fmla="*/ 600 h 609"/>
              <a:gd name="T48" fmla="*/ 255 w 480"/>
              <a:gd name="T49" fmla="*/ 602 h 609"/>
              <a:gd name="T50" fmla="*/ 212 w 480"/>
              <a:gd name="T51" fmla="*/ 604 h 609"/>
              <a:gd name="T52" fmla="*/ 159 w 480"/>
              <a:gd name="T53" fmla="*/ 606 h 609"/>
              <a:gd name="T54" fmla="*/ 103 w 480"/>
              <a:gd name="T55" fmla="*/ 608 h 609"/>
              <a:gd name="T56" fmla="*/ 38 w 480"/>
              <a:gd name="T57" fmla="*/ 609 h 609"/>
              <a:gd name="T58" fmla="*/ 2 w 480"/>
              <a:gd name="T59" fmla="*/ 570 h 609"/>
              <a:gd name="T60" fmla="*/ 0 w 480"/>
              <a:gd name="T61" fmla="*/ 553 h 609"/>
              <a:gd name="T62" fmla="*/ 2 w 480"/>
              <a:gd name="T63" fmla="*/ 533 h 609"/>
              <a:gd name="T64" fmla="*/ 2 w 480"/>
              <a:gd name="T65" fmla="*/ 486 h 609"/>
              <a:gd name="T66" fmla="*/ 4 w 480"/>
              <a:gd name="T67" fmla="*/ 420 h 609"/>
              <a:gd name="T68" fmla="*/ 6 w 480"/>
              <a:gd name="T69" fmla="*/ 399 h 609"/>
              <a:gd name="T70" fmla="*/ 9 w 480"/>
              <a:gd name="T71" fmla="*/ 378 h 609"/>
              <a:gd name="T72" fmla="*/ 16 w 480"/>
              <a:gd name="T73" fmla="*/ 357 h 609"/>
              <a:gd name="T74" fmla="*/ 45 w 480"/>
              <a:gd name="T75" fmla="*/ 306 h 609"/>
              <a:gd name="T76" fmla="*/ 52 w 480"/>
              <a:gd name="T77" fmla="*/ 288 h 609"/>
              <a:gd name="T78" fmla="*/ 53 w 480"/>
              <a:gd name="T79" fmla="*/ 269 h 609"/>
              <a:gd name="T80" fmla="*/ 53 w 480"/>
              <a:gd name="T81" fmla="*/ 203 h 609"/>
              <a:gd name="T82" fmla="*/ 55 w 480"/>
              <a:gd name="T83" fmla="*/ 129 h 609"/>
              <a:gd name="T84" fmla="*/ 59 w 480"/>
              <a:gd name="T85" fmla="*/ 112 h 609"/>
              <a:gd name="T86" fmla="*/ 62 w 480"/>
              <a:gd name="T87" fmla="*/ 101 h 609"/>
              <a:gd name="T88" fmla="*/ 75 w 480"/>
              <a:gd name="T89" fmla="*/ 69 h 609"/>
              <a:gd name="T90" fmla="*/ 78 w 480"/>
              <a:gd name="T91" fmla="*/ 55 h 609"/>
              <a:gd name="T92" fmla="*/ 80 w 480"/>
              <a:gd name="T93" fmla="*/ 41 h 609"/>
              <a:gd name="T94" fmla="*/ 105 w 480"/>
              <a:gd name="T95" fmla="*/ 22 h 609"/>
              <a:gd name="T96" fmla="*/ 131 w 480"/>
              <a:gd name="T97" fmla="*/ 18 h 609"/>
              <a:gd name="T98" fmla="*/ 175 w 480"/>
              <a:gd name="T99" fmla="*/ 15 h 609"/>
              <a:gd name="T100" fmla="*/ 209 w 480"/>
              <a:gd name="T101" fmla="*/ 13 h 609"/>
              <a:gd name="T102" fmla="*/ 251 w 480"/>
              <a:gd name="T103" fmla="*/ 11 h 609"/>
              <a:gd name="T104" fmla="*/ 276 w 480"/>
              <a:gd name="T105" fmla="*/ 11 h 609"/>
              <a:gd name="T106" fmla="*/ 313 w 480"/>
              <a:gd name="T107" fmla="*/ 8 h 609"/>
              <a:gd name="T108" fmla="*/ 339 w 480"/>
              <a:gd name="T109" fmla="*/ 2 h 609"/>
              <a:gd name="T110" fmla="*/ 348 w 480"/>
              <a:gd name="T111" fmla="*/ 0 h 609"/>
              <a:gd name="T112" fmla="*/ 359 w 480"/>
              <a:gd name="T113" fmla="*/ 0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0" h="609">
                <a:moveTo>
                  <a:pt x="359" y="0"/>
                </a:moveTo>
                <a:lnTo>
                  <a:pt x="362" y="0"/>
                </a:lnTo>
                <a:lnTo>
                  <a:pt x="366" y="2"/>
                </a:lnTo>
                <a:lnTo>
                  <a:pt x="367" y="2"/>
                </a:lnTo>
                <a:lnTo>
                  <a:pt x="373" y="4"/>
                </a:lnTo>
                <a:lnTo>
                  <a:pt x="378" y="6"/>
                </a:lnTo>
                <a:lnTo>
                  <a:pt x="383" y="8"/>
                </a:lnTo>
                <a:lnTo>
                  <a:pt x="387" y="8"/>
                </a:lnTo>
                <a:lnTo>
                  <a:pt x="390" y="9"/>
                </a:lnTo>
                <a:lnTo>
                  <a:pt x="392" y="11"/>
                </a:lnTo>
                <a:lnTo>
                  <a:pt x="397" y="16"/>
                </a:lnTo>
                <a:lnTo>
                  <a:pt x="403" y="20"/>
                </a:lnTo>
                <a:lnTo>
                  <a:pt x="406" y="23"/>
                </a:lnTo>
                <a:lnTo>
                  <a:pt x="410" y="25"/>
                </a:lnTo>
                <a:lnTo>
                  <a:pt x="413" y="27"/>
                </a:lnTo>
                <a:lnTo>
                  <a:pt x="415" y="29"/>
                </a:lnTo>
                <a:lnTo>
                  <a:pt x="419" y="30"/>
                </a:lnTo>
                <a:lnTo>
                  <a:pt x="419" y="32"/>
                </a:lnTo>
                <a:lnTo>
                  <a:pt x="420" y="39"/>
                </a:lnTo>
                <a:lnTo>
                  <a:pt x="422" y="39"/>
                </a:lnTo>
                <a:lnTo>
                  <a:pt x="424" y="45"/>
                </a:lnTo>
                <a:lnTo>
                  <a:pt x="426" y="50"/>
                </a:lnTo>
                <a:lnTo>
                  <a:pt x="427" y="52"/>
                </a:lnTo>
                <a:lnTo>
                  <a:pt x="429" y="55"/>
                </a:lnTo>
                <a:lnTo>
                  <a:pt x="429" y="59"/>
                </a:lnTo>
                <a:lnTo>
                  <a:pt x="429" y="62"/>
                </a:lnTo>
                <a:lnTo>
                  <a:pt x="431" y="66"/>
                </a:lnTo>
                <a:lnTo>
                  <a:pt x="429" y="76"/>
                </a:lnTo>
                <a:lnTo>
                  <a:pt x="429" y="78"/>
                </a:lnTo>
                <a:lnTo>
                  <a:pt x="429" y="80"/>
                </a:lnTo>
                <a:lnTo>
                  <a:pt x="429" y="83"/>
                </a:lnTo>
                <a:lnTo>
                  <a:pt x="429" y="92"/>
                </a:lnTo>
                <a:lnTo>
                  <a:pt x="431" y="96"/>
                </a:lnTo>
                <a:lnTo>
                  <a:pt x="431" y="105"/>
                </a:lnTo>
                <a:lnTo>
                  <a:pt x="433" y="110"/>
                </a:lnTo>
                <a:lnTo>
                  <a:pt x="433" y="117"/>
                </a:lnTo>
                <a:lnTo>
                  <a:pt x="433" y="124"/>
                </a:lnTo>
                <a:lnTo>
                  <a:pt x="433" y="126"/>
                </a:lnTo>
                <a:lnTo>
                  <a:pt x="433" y="131"/>
                </a:lnTo>
                <a:lnTo>
                  <a:pt x="433" y="135"/>
                </a:lnTo>
                <a:lnTo>
                  <a:pt x="433" y="142"/>
                </a:lnTo>
                <a:lnTo>
                  <a:pt x="433" y="143"/>
                </a:lnTo>
                <a:lnTo>
                  <a:pt x="433" y="150"/>
                </a:lnTo>
                <a:lnTo>
                  <a:pt x="431" y="156"/>
                </a:lnTo>
                <a:lnTo>
                  <a:pt x="429" y="166"/>
                </a:lnTo>
                <a:lnTo>
                  <a:pt x="429" y="170"/>
                </a:lnTo>
                <a:lnTo>
                  <a:pt x="427" y="182"/>
                </a:lnTo>
                <a:lnTo>
                  <a:pt x="424" y="195"/>
                </a:lnTo>
                <a:lnTo>
                  <a:pt x="424" y="196"/>
                </a:lnTo>
                <a:lnTo>
                  <a:pt x="424" y="198"/>
                </a:lnTo>
                <a:lnTo>
                  <a:pt x="424" y="200"/>
                </a:lnTo>
                <a:lnTo>
                  <a:pt x="424" y="202"/>
                </a:lnTo>
                <a:lnTo>
                  <a:pt x="422" y="205"/>
                </a:lnTo>
                <a:lnTo>
                  <a:pt x="422" y="207"/>
                </a:lnTo>
                <a:lnTo>
                  <a:pt x="420" y="209"/>
                </a:lnTo>
                <a:lnTo>
                  <a:pt x="419" y="212"/>
                </a:lnTo>
                <a:lnTo>
                  <a:pt x="415" y="218"/>
                </a:lnTo>
                <a:lnTo>
                  <a:pt x="413" y="223"/>
                </a:lnTo>
                <a:lnTo>
                  <a:pt x="413" y="226"/>
                </a:lnTo>
                <a:lnTo>
                  <a:pt x="412" y="233"/>
                </a:lnTo>
                <a:lnTo>
                  <a:pt x="410" y="237"/>
                </a:lnTo>
                <a:lnTo>
                  <a:pt x="410" y="240"/>
                </a:lnTo>
                <a:lnTo>
                  <a:pt x="412" y="248"/>
                </a:lnTo>
                <a:lnTo>
                  <a:pt x="412" y="249"/>
                </a:lnTo>
                <a:lnTo>
                  <a:pt x="412" y="253"/>
                </a:lnTo>
                <a:lnTo>
                  <a:pt x="412" y="255"/>
                </a:lnTo>
                <a:lnTo>
                  <a:pt x="415" y="262"/>
                </a:lnTo>
                <a:lnTo>
                  <a:pt x="417" y="265"/>
                </a:lnTo>
                <a:lnTo>
                  <a:pt x="419" y="265"/>
                </a:lnTo>
                <a:lnTo>
                  <a:pt x="419" y="269"/>
                </a:lnTo>
                <a:lnTo>
                  <a:pt x="422" y="270"/>
                </a:lnTo>
                <a:lnTo>
                  <a:pt x="422" y="272"/>
                </a:lnTo>
                <a:lnTo>
                  <a:pt x="426" y="276"/>
                </a:lnTo>
                <a:lnTo>
                  <a:pt x="433" y="285"/>
                </a:lnTo>
                <a:lnTo>
                  <a:pt x="438" y="292"/>
                </a:lnTo>
                <a:lnTo>
                  <a:pt x="445" y="302"/>
                </a:lnTo>
                <a:lnTo>
                  <a:pt x="447" y="304"/>
                </a:lnTo>
                <a:lnTo>
                  <a:pt x="449" y="309"/>
                </a:lnTo>
                <a:lnTo>
                  <a:pt x="452" y="318"/>
                </a:lnTo>
                <a:lnTo>
                  <a:pt x="452" y="322"/>
                </a:lnTo>
                <a:lnTo>
                  <a:pt x="454" y="327"/>
                </a:lnTo>
                <a:lnTo>
                  <a:pt x="454" y="330"/>
                </a:lnTo>
                <a:lnTo>
                  <a:pt x="454" y="332"/>
                </a:lnTo>
                <a:lnTo>
                  <a:pt x="454" y="334"/>
                </a:lnTo>
                <a:lnTo>
                  <a:pt x="456" y="338"/>
                </a:lnTo>
                <a:lnTo>
                  <a:pt x="456" y="341"/>
                </a:lnTo>
                <a:lnTo>
                  <a:pt x="459" y="348"/>
                </a:lnTo>
                <a:lnTo>
                  <a:pt x="459" y="350"/>
                </a:lnTo>
                <a:lnTo>
                  <a:pt x="461" y="353"/>
                </a:lnTo>
                <a:lnTo>
                  <a:pt x="470" y="368"/>
                </a:lnTo>
                <a:lnTo>
                  <a:pt x="472" y="368"/>
                </a:lnTo>
                <a:lnTo>
                  <a:pt x="472" y="369"/>
                </a:lnTo>
                <a:lnTo>
                  <a:pt x="473" y="373"/>
                </a:lnTo>
                <a:lnTo>
                  <a:pt x="475" y="376"/>
                </a:lnTo>
                <a:lnTo>
                  <a:pt x="475" y="380"/>
                </a:lnTo>
                <a:lnTo>
                  <a:pt x="475" y="382"/>
                </a:lnTo>
                <a:lnTo>
                  <a:pt x="475" y="383"/>
                </a:lnTo>
                <a:lnTo>
                  <a:pt x="479" y="389"/>
                </a:lnTo>
                <a:lnTo>
                  <a:pt x="480" y="392"/>
                </a:lnTo>
                <a:lnTo>
                  <a:pt x="480" y="396"/>
                </a:lnTo>
                <a:lnTo>
                  <a:pt x="479" y="399"/>
                </a:lnTo>
                <a:lnTo>
                  <a:pt x="477" y="406"/>
                </a:lnTo>
                <a:lnTo>
                  <a:pt x="473" y="417"/>
                </a:lnTo>
                <a:lnTo>
                  <a:pt x="472" y="426"/>
                </a:lnTo>
                <a:lnTo>
                  <a:pt x="468" y="436"/>
                </a:lnTo>
                <a:lnTo>
                  <a:pt x="465" y="445"/>
                </a:lnTo>
                <a:lnTo>
                  <a:pt x="463" y="452"/>
                </a:lnTo>
                <a:lnTo>
                  <a:pt x="463" y="459"/>
                </a:lnTo>
                <a:lnTo>
                  <a:pt x="463" y="468"/>
                </a:lnTo>
                <a:lnTo>
                  <a:pt x="461" y="472"/>
                </a:lnTo>
                <a:lnTo>
                  <a:pt x="461" y="475"/>
                </a:lnTo>
                <a:lnTo>
                  <a:pt x="461" y="477"/>
                </a:lnTo>
                <a:lnTo>
                  <a:pt x="461" y="484"/>
                </a:lnTo>
                <a:lnTo>
                  <a:pt x="461" y="489"/>
                </a:lnTo>
                <a:lnTo>
                  <a:pt x="461" y="495"/>
                </a:lnTo>
                <a:lnTo>
                  <a:pt x="461" y="498"/>
                </a:lnTo>
                <a:lnTo>
                  <a:pt x="461" y="503"/>
                </a:lnTo>
                <a:lnTo>
                  <a:pt x="461" y="505"/>
                </a:lnTo>
                <a:lnTo>
                  <a:pt x="463" y="516"/>
                </a:lnTo>
                <a:lnTo>
                  <a:pt x="463" y="523"/>
                </a:lnTo>
                <a:lnTo>
                  <a:pt x="463" y="526"/>
                </a:lnTo>
                <a:lnTo>
                  <a:pt x="463" y="533"/>
                </a:lnTo>
                <a:lnTo>
                  <a:pt x="465" y="546"/>
                </a:lnTo>
                <a:lnTo>
                  <a:pt x="465" y="558"/>
                </a:lnTo>
                <a:lnTo>
                  <a:pt x="466" y="570"/>
                </a:lnTo>
                <a:lnTo>
                  <a:pt x="466" y="583"/>
                </a:lnTo>
                <a:lnTo>
                  <a:pt x="466" y="595"/>
                </a:lnTo>
                <a:lnTo>
                  <a:pt x="466" y="597"/>
                </a:lnTo>
                <a:lnTo>
                  <a:pt x="465" y="597"/>
                </a:lnTo>
                <a:lnTo>
                  <a:pt x="454" y="597"/>
                </a:lnTo>
                <a:lnTo>
                  <a:pt x="450" y="597"/>
                </a:lnTo>
                <a:lnTo>
                  <a:pt x="435" y="599"/>
                </a:lnTo>
                <a:lnTo>
                  <a:pt x="424" y="599"/>
                </a:lnTo>
                <a:lnTo>
                  <a:pt x="406" y="599"/>
                </a:lnTo>
                <a:lnTo>
                  <a:pt x="394" y="599"/>
                </a:lnTo>
                <a:lnTo>
                  <a:pt x="385" y="599"/>
                </a:lnTo>
                <a:lnTo>
                  <a:pt x="373" y="599"/>
                </a:lnTo>
                <a:lnTo>
                  <a:pt x="362" y="599"/>
                </a:lnTo>
                <a:lnTo>
                  <a:pt x="350" y="599"/>
                </a:lnTo>
                <a:lnTo>
                  <a:pt x="341" y="600"/>
                </a:lnTo>
                <a:lnTo>
                  <a:pt x="339" y="600"/>
                </a:lnTo>
                <a:lnTo>
                  <a:pt x="327" y="600"/>
                </a:lnTo>
                <a:lnTo>
                  <a:pt x="325" y="600"/>
                </a:lnTo>
                <a:lnTo>
                  <a:pt x="316" y="600"/>
                </a:lnTo>
                <a:lnTo>
                  <a:pt x="315" y="600"/>
                </a:lnTo>
                <a:lnTo>
                  <a:pt x="304" y="600"/>
                </a:lnTo>
                <a:lnTo>
                  <a:pt x="290" y="600"/>
                </a:lnTo>
                <a:lnTo>
                  <a:pt x="278" y="602"/>
                </a:lnTo>
                <a:lnTo>
                  <a:pt x="265" y="602"/>
                </a:lnTo>
                <a:lnTo>
                  <a:pt x="255" y="602"/>
                </a:lnTo>
                <a:lnTo>
                  <a:pt x="248" y="602"/>
                </a:lnTo>
                <a:lnTo>
                  <a:pt x="242" y="602"/>
                </a:lnTo>
                <a:lnTo>
                  <a:pt x="230" y="602"/>
                </a:lnTo>
                <a:lnTo>
                  <a:pt x="221" y="604"/>
                </a:lnTo>
                <a:lnTo>
                  <a:pt x="219" y="604"/>
                </a:lnTo>
                <a:lnTo>
                  <a:pt x="212" y="604"/>
                </a:lnTo>
                <a:lnTo>
                  <a:pt x="207" y="604"/>
                </a:lnTo>
                <a:lnTo>
                  <a:pt x="200" y="604"/>
                </a:lnTo>
                <a:lnTo>
                  <a:pt x="198" y="604"/>
                </a:lnTo>
                <a:lnTo>
                  <a:pt x="195" y="604"/>
                </a:lnTo>
                <a:lnTo>
                  <a:pt x="175" y="604"/>
                </a:lnTo>
                <a:lnTo>
                  <a:pt x="159" y="606"/>
                </a:lnTo>
                <a:lnTo>
                  <a:pt x="154" y="606"/>
                </a:lnTo>
                <a:lnTo>
                  <a:pt x="145" y="606"/>
                </a:lnTo>
                <a:lnTo>
                  <a:pt x="142" y="606"/>
                </a:lnTo>
                <a:lnTo>
                  <a:pt x="133" y="606"/>
                </a:lnTo>
                <a:lnTo>
                  <a:pt x="117" y="606"/>
                </a:lnTo>
                <a:lnTo>
                  <a:pt x="103" y="608"/>
                </a:lnTo>
                <a:lnTo>
                  <a:pt x="87" y="608"/>
                </a:lnTo>
                <a:lnTo>
                  <a:pt x="71" y="608"/>
                </a:lnTo>
                <a:lnTo>
                  <a:pt x="60" y="608"/>
                </a:lnTo>
                <a:lnTo>
                  <a:pt x="53" y="609"/>
                </a:lnTo>
                <a:lnTo>
                  <a:pt x="50" y="609"/>
                </a:lnTo>
                <a:lnTo>
                  <a:pt x="38" y="609"/>
                </a:lnTo>
                <a:lnTo>
                  <a:pt x="27" y="609"/>
                </a:lnTo>
                <a:lnTo>
                  <a:pt x="15" y="609"/>
                </a:lnTo>
                <a:lnTo>
                  <a:pt x="6" y="609"/>
                </a:lnTo>
                <a:lnTo>
                  <a:pt x="6" y="608"/>
                </a:lnTo>
                <a:lnTo>
                  <a:pt x="4" y="590"/>
                </a:lnTo>
                <a:lnTo>
                  <a:pt x="2" y="570"/>
                </a:lnTo>
                <a:lnTo>
                  <a:pt x="0" y="563"/>
                </a:lnTo>
                <a:lnTo>
                  <a:pt x="0" y="558"/>
                </a:lnTo>
                <a:lnTo>
                  <a:pt x="0" y="556"/>
                </a:lnTo>
                <a:lnTo>
                  <a:pt x="0" y="556"/>
                </a:lnTo>
                <a:lnTo>
                  <a:pt x="0" y="555"/>
                </a:lnTo>
                <a:lnTo>
                  <a:pt x="0" y="553"/>
                </a:lnTo>
                <a:lnTo>
                  <a:pt x="0" y="551"/>
                </a:lnTo>
                <a:lnTo>
                  <a:pt x="2" y="548"/>
                </a:lnTo>
                <a:lnTo>
                  <a:pt x="2" y="542"/>
                </a:lnTo>
                <a:lnTo>
                  <a:pt x="2" y="540"/>
                </a:lnTo>
                <a:lnTo>
                  <a:pt x="2" y="539"/>
                </a:lnTo>
                <a:lnTo>
                  <a:pt x="2" y="533"/>
                </a:lnTo>
                <a:lnTo>
                  <a:pt x="2" y="526"/>
                </a:lnTo>
                <a:lnTo>
                  <a:pt x="2" y="514"/>
                </a:lnTo>
                <a:lnTo>
                  <a:pt x="2" y="512"/>
                </a:lnTo>
                <a:lnTo>
                  <a:pt x="2" y="500"/>
                </a:lnTo>
                <a:lnTo>
                  <a:pt x="2" y="498"/>
                </a:lnTo>
                <a:lnTo>
                  <a:pt x="2" y="486"/>
                </a:lnTo>
                <a:lnTo>
                  <a:pt x="4" y="470"/>
                </a:lnTo>
                <a:lnTo>
                  <a:pt x="4" y="456"/>
                </a:lnTo>
                <a:lnTo>
                  <a:pt x="4" y="443"/>
                </a:lnTo>
                <a:lnTo>
                  <a:pt x="4" y="436"/>
                </a:lnTo>
                <a:lnTo>
                  <a:pt x="4" y="429"/>
                </a:lnTo>
                <a:lnTo>
                  <a:pt x="4" y="420"/>
                </a:lnTo>
                <a:lnTo>
                  <a:pt x="4" y="413"/>
                </a:lnTo>
                <a:lnTo>
                  <a:pt x="4" y="410"/>
                </a:lnTo>
                <a:lnTo>
                  <a:pt x="6" y="408"/>
                </a:lnTo>
                <a:lnTo>
                  <a:pt x="6" y="405"/>
                </a:lnTo>
                <a:lnTo>
                  <a:pt x="6" y="401"/>
                </a:lnTo>
                <a:lnTo>
                  <a:pt x="6" y="399"/>
                </a:lnTo>
                <a:lnTo>
                  <a:pt x="8" y="392"/>
                </a:lnTo>
                <a:lnTo>
                  <a:pt x="8" y="389"/>
                </a:lnTo>
                <a:lnTo>
                  <a:pt x="9" y="385"/>
                </a:lnTo>
                <a:lnTo>
                  <a:pt x="9" y="383"/>
                </a:lnTo>
                <a:lnTo>
                  <a:pt x="9" y="382"/>
                </a:lnTo>
                <a:lnTo>
                  <a:pt x="9" y="378"/>
                </a:lnTo>
                <a:lnTo>
                  <a:pt x="9" y="375"/>
                </a:lnTo>
                <a:lnTo>
                  <a:pt x="11" y="371"/>
                </a:lnTo>
                <a:lnTo>
                  <a:pt x="13" y="368"/>
                </a:lnTo>
                <a:lnTo>
                  <a:pt x="15" y="364"/>
                </a:lnTo>
                <a:lnTo>
                  <a:pt x="16" y="360"/>
                </a:lnTo>
                <a:lnTo>
                  <a:pt x="16" y="357"/>
                </a:lnTo>
                <a:lnTo>
                  <a:pt x="22" y="350"/>
                </a:lnTo>
                <a:lnTo>
                  <a:pt x="22" y="346"/>
                </a:lnTo>
                <a:lnTo>
                  <a:pt x="29" y="336"/>
                </a:lnTo>
                <a:lnTo>
                  <a:pt x="36" y="323"/>
                </a:lnTo>
                <a:lnTo>
                  <a:pt x="41" y="313"/>
                </a:lnTo>
                <a:lnTo>
                  <a:pt x="45" y="306"/>
                </a:lnTo>
                <a:lnTo>
                  <a:pt x="46" y="304"/>
                </a:lnTo>
                <a:lnTo>
                  <a:pt x="48" y="302"/>
                </a:lnTo>
                <a:lnTo>
                  <a:pt x="48" y="300"/>
                </a:lnTo>
                <a:lnTo>
                  <a:pt x="50" y="295"/>
                </a:lnTo>
                <a:lnTo>
                  <a:pt x="52" y="292"/>
                </a:lnTo>
                <a:lnTo>
                  <a:pt x="52" y="288"/>
                </a:lnTo>
                <a:lnTo>
                  <a:pt x="52" y="285"/>
                </a:lnTo>
                <a:lnTo>
                  <a:pt x="52" y="278"/>
                </a:lnTo>
                <a:lnTo>
                  <a:pt x="52" y="276"/>
                </a:lnTo>
                <a:lnTo>
                  <a:pt x="52" y="274"/>
                </a:lnTo>
                <a:lnTo>
                  <a:pt x="53" y="270"/>
                </a:lnTo>
                <a:lnTo>
                  <a:pt x="53" y="269"/>
                </a:lnTo>
                <a:lnTo>
                  <a:pt x="53" y="258"/>
                </a:lnTo>
                <a:lnTo>
                  <a:pt x="53" y="248"/>
                </a:lnTo>
                <a:lnTo>
                  <a:pt x="53" y="235"/>
                </a:lnTo>
                <a:lnTo>
                  <a:pt x="53" y="225"/>
                </a:lnTo>
                <a:lnTo>
                  <a:pt x="53" y="214"/>
                </a:lnTo>
                <a:lnTo>
                  <a:pt x="53" y="203"/>
                </a:lnTo>
                <a:lnTo>
                  <a:pt x="53" y="184"/>
                </a:lnTo>
                <a:lnTo>
                  <a:pt x="55" y="168"/>
                </a:lnTo>
                <a:lnTo>
                  <a:pt x="55" y="154"/>
                </a:lnTo>
                <a:lnTo>
                  <a:pt x="55" y="140"/>
                </a:lnTo>
                <a:lnTo>
                  <a:pt x="55" y="135"/>
                </a:lnTo>
                <a:lnTo>
                  <a:pt x="55" y="129"/>
                </a:lnTo>
                <a:lnTo>
                  <a:pt x="55" y="126"/>
                </a:lnTo>
                <a:lnTo>
                  <a:pt x="57" y="122"/>
                </a:lnTo>
                <a:lnTo>
                  <a:pt x="57" y="119"/>
                </a:lnTo>
                <a:lnTo>
                  <a:pt x="57" y="115"/>
                </a:lnTo>
                <a:lnTo>
                  <a:pt x="59" y="113"/>
                </a:lnTo>
                <a:lnTo>
                  <a:pt x="59" y="112"/>
                </a:lnTo>
                <a:lnTo>
                  <a:pt x="59" y="110"/>
                </a:lnTo>
                <a:lnTo>
                  <a:pt x="60" y="108"/>
                </a:lnTo>
                <a:lnTo>
                  <a:pt x="60" y="106"/>
                </a:lnTo>
                <a:lnTo>
                  <a:pt x="60" y="105"/>
                </a:lnTo>
                <a:lnTo>
                  <a:pt x="62" y="103"/>
                </a:lnTo>
                <a:lnTo>
                  <a:pt x="62" y="101"/>
                </a:lnTo>
                <a:lnTo>
                  <a:pt x="62" y="99"/>
                </a:lnTo>
                <a:lnTo>
                  <a:pt x="64" y="96"/>
                </a:lnTo>
                <a:lnTo>
                  <a:pt x="71" y="82"/>
                </a:lnTo>
                <a:lnTo>
                  <a:pt x="73" y="78"/>
                </a:lnTo>
                <a:lnTo>
                  <a:pt x="75" y="73"/>
                </a:lnTo>
                <a:lnTo>
                  <a:pt x="75" y="69"/>
                </a:lnTo>
                <a:lnTo>
                  <a:pt x="76" y="66"/>
                </a:lnTo>
                <a:lnTo>
                  <a:pt x="76" y="64"/>
                </a:lnTo>
                <a:lnTo>
                  <a:pt x="76" y="60"/>
                </a:lnTo>
                <a:lnTo>
                  <a:pt x="78" y="59"/>
                </a:lnTo>
                <a:lnTo>
                  <a:pt x="78" y="57"/>
                </a:lnTo>
                <a:lnTo>
                  <a:pt x="78" y="55"/>
                </a:lnTo>
                <a:lnTo>
                  <a:pt x="78" y="53"/>
                </a:lnTo>
                <a:lnTo>
                  <a:pt x="78" y="50"/>
                </a:lnTo>
                <a:lnTo>
                  <a:pt x="78" y="48"/>
                </a:lnTo>
                <a:lnTo>
                  <a:pt x="78" y="46"/>
                </a:lnTo>
                <a:lnTo>
                  <a:pt x="80" y="45"/>
                </a:lnTo>
                <a:lnTo>
                  <a:pt x="80" y="41"/>
                </a:lnTo>
                <a:lnTo>
                  <a:pt x="80" y="27"/>
                </a:lnTo>
                <a:lnTo>
                  <a:pt x="80" y="25"/>
                </a:lnTo>
                <a:lnTo>
                  <a:pt x="80" y="23"/>
                </a:lnTo>
                <a:lnTo>
                  <a:pt x="92" y="22"/>
                </a:lnTo>
                <a:lnTo>
                  <a:pt x="103" y="22"/>
                </a:lnTo>
                <a:lnTo>
                  <a:pt x="105" y="22"/>
                </a:lnTo>
                <a:lnTo>
                  <a:pt x="108" y="22"/>
                </a:lnTo>
                <a:lnTo>
                  <a:pt x="110" y="20"/>
                </a:lnTo>
                <a:lnTo>
                  <a:pt x="112" y="20"/>
                </a:lnTo>
                <a:lnTo>
                  <a:pt x="113" y="20"/>
                </a:lnTo>
                <a:lnTo>
                  <a:pt x="120" y="20"/>
                </a:lnTo>
                <a:lnTo>
                  <a:pt x="131" y="18"/>
                </a:lnTo>
                <a:lnTo>
                  <a:pt x="135" y="18"/>
                </a:lnTo>
                <a:lnTo>
                  <a:pt x="136" y="18"/>
                </a:lnTo>
                <a:lnTo>
                  <a:pt x="142" y="18"/>
                </a:lnTo>
                <a:lnTo>
                  <a:pt x="152" y="16"/>
                </a:lnTo>
                <a:lnTo>
                  <a:pt x="165" y="15"/>
                </a:lnTo>
                <a:lnTo>
                  <a:pt x="175" y="15"/>
                </a:lnTo>
                <a:lnTo>
                  <a:pt x="180" y="15"/>
                </a:lnTo>
                <a:lnTo>
                  <a:pt x="184" y="13"/>
                </a:lnTo>
                <a:lnTo>
                  <a:pt x="188" y="13"/>
                </a:lnTo>
                <a:lnTo>
                  <a:pt x="191" y="13"/>
                </a:lnTo>
                <a:lnTo>
                  <a:pt x="205" y="13"/>
                </a:lnTo>
                <a:lnTo>
                  <a:pt x="209" y="13"/>
                </a:lnTo>
                <a:lnTo>
                  <a:pt x="226" y="11"/>
                </a:lnTo>
                <a:lnTo>
                  <a:pt x="230" y="11"/>
                </a:lnTo>
                <a:lnTo>
                  <a:pt x="232" y="11"/>
                </a:lnTo>
                <a:lnTo>
                  <a:pt x="239" y="11"/>
                </a:lnTo>
                <a:lnTo>
                  <a:pt x="248" y="11"/>
                </a:lnTo>
                <a:lnTo>
                  <a:pt x="251" y="11"/>
                </a:lnTo>
                <a:lnTo>
                  <a:pt x="255" y="11"/>
                </a:lnTo>
                <a:lnTo>
                  <a:pt x="256" y="11"/>
                </a:lnTo>
                <a:lnTo>
                  <a:pt x="258" y="11"/>
                </a:lnTo>
                <a:lnTo>
                  <a:pt x="267" y="11"/>
                </a:lnTo>
                <a:lnTo>
                  <a:pt x="270" y="11"/>
                </a:lnTo>
                <a:lnTo>
                  <a:pt x="276" y="11"/>
                </a:lnTo>
                <a:lnTo>
                  <a:pt x="295" y="9"/>
                </a:lnTo>
                <a:lnTo>
                  <a:pt x="297" y="9"/>
                </a:lnTo>
                <a:lnTo>
                  <a:pt x="304" y="9"/>
                </a:lnTo>
                <a:lnTo>
                  <a:pt x="308" y="9"/>
                </a:lnTo>
                <a:lnTo>
                  <a:pt x="311" y="9"/>
                </a:lnTo>
                <a:lnTo>
                  <a:pt x="313" y="8"/>
                </a:lnTo>
                <a:lnTo>
                  <a:pt x="318" y="8"/>
                </a:lnTo>
                <a:lnTo>
                  <a:pt x="325" y="8"/>
                </a:lnTo>
                <a:lnTo>
                  <a:pt x="334" y="4"/>
                </a:lnTo>
                <a:lnTo>
                  <a:pt x="336" y="4"/>
                </a:lnTo>
                <a:lnTo>
                  <a:pt x="338" y="4"/>
                </a:lnTo>
                <a:lnTo>
                  <a:pt x="339" y="2"/>
                </a:lnTo>
                <a:lnTo>
                  <a:pt x="341" y="2"/>
                </a:lnTo>
                <a:lnTo>
                  <a:pt x="343" y="2"/>
                </a:lnTo>
                <a:lnTo>
                  <a:pt x="345" y="2"/>
                </a:lnTo>
                <a:lnTo>
                  <a:pt x="346" y="2"/>
                </a:lnTo>
                <a:lnTo>
                  <a:pt x="348" y="2"/>
                </a:lnTo>
                <a:lnTo>
                  <a:pt x="348" y="0"/>
                </a:lnTo>
                <a:lnTo>
                  <a:pt x="350" y="0"/>
                </a:lnTo>
                <a:lnTo>
                  <a:pt x="352" y="0"/>
                </a:lnTo>
                <a:lnTo>
                  <a:pt x="353" y="0"/>
                </a:lnTo>
                <a:lnTo>
                  <a:pt x="355" y="0"/>
                </a:lnTo>
                <a:lnTo>
                  <a:pt x="357" y="0"/>
                </a:lnTo>
                <a:lnTo>
                  <a:pt x="359" y="0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7">
            <a:extLst>
              <a:ext uri="{FF2B5EF4-FFF2-40B4-BE49-F238E27FC236}">
                <a16:creationId xmlns:a16="http://schemas.microsoft.com/office/drawing/2014/main" id="{123F7592-5D73-4958-A453-39095FFE0A25}"/>
              </a:ext>
            </a:extLst>
          </p:cNvPr>
          <p:cNvSpPr>
            <a:spLocks/>
          </p:cNvSpPr>
          <p:nvPr/>
        </p:nvSpPr>
        <p:spPr bwMode="auto">
          <a:xfrm>
            <a:off x="5645151" y="2601913"/>
            <a:ext cx="795338" cy="769938"/>
          </a:xfrm>
          <a:custGeom>
            <a:avLst/>
            <a:gdLst>
              <a:gd name="T0" fmla="*/ 222 w 501"/>
              <a:gd name="T1" fmla="*/ 0 h 485"/>
              <a:gd name="T2" fmla="*/ 233 w 501"/>
              <a:gd name="T3" fmla="*/ 1 h 485"/>
              <a:gd name="T4" fmla="*/ 261 w 501"/>
              <a:gd name="T5" fmla="*/ 8 h 485"/>
              <a:gd name="T6" fmla="*/ 287 w 501"/>
              <a:gd name="T7" fmla="*/ 10 h 485"/>
              <a:gd name="T8" fmla="*/ 326 w 501"/>
              <a:gd name="T9" fmla="*/ 16 h 485"/>
              <a:gd name="T10" fmla="*/ 362 w 501"/>
              <a:gd name="T11" fmla="*/ 19 h 485"/>
              <a:gd name="T12" fmla="*/ 397 w 501"/>
              <a:gd name="T13" fmla="*/ 17 h 485"/>
              <a:gd name="T14" fmla="*/ 420 w 501"/>
              <a:gd name="T15" fmla="*/ 24 h 485"/>
              <a:gd name="T16" fmla="*/ 446 w 501"/>
              <a:gd name="T17" fmla="*/ 24 h 485"/>
              <a:gd name="T18" fmla="*/ 443 w 501"/>
              <a:gd name="T19" fmla="*/ 35 h 485"/>
              <a:gd name="T20" fmla="*/ 434 w 501"/>
              <a:gd name="T21" fmla="*/ 53 h 485"/>
              <a:gd name="T22" fmla="*/ 397 w 501"/>
              <a:gd name="T23" fmla="*/ 107 h 485"/>
              <a:gd name="T24" fmla="*/ 383 w 501"/>
              <a:gd name="T25" fmla="*/ 127 h 485"/>
              <a:gd name="T26" fmla="*/ 369 w 501"/>
              <a:gd name="T27" fmla="*/ 144 h 485"/>
              <a:gd name="T28" fmla="*/ 365 w 501"/>
              <a:gd name="T29" fmla="*/ 174 h 485"/>
              <a:gd name="T30" fmla="*/ 386 w 501"/>
              <a:gd name="T31" fmla="*/ 213 h 485"/>
              <a:gd name="T32" fmla="*/ 406 w 501"/>
              <a:gd name="T33" fmla="*/ 250 h 485"/>
              <a:gd name="T34" fmla="*/ 420 w 501"/>
              <a:gd name="T35" fmla="*/ 277 h 485"/>
              <a:gd name="T36" fmla="*/ 437 w 501"/>
              <a:gd name="T37" fmla="*/ 310 h 485"/>
              <a:gd name="T38" fmla="*/ 467 w 501"/>
              <a:gd name="T39" fmla="*/ 353 h 485"/>
              <a:gd name="T40" fmla="*/ 497 w 501"/>
              <a:gd name="T41" fmla="*/ 393 h 485"/>
              <a:gd name="T42" fmla="*/ 476 w 501"/>
              <a:gd name="T43" fmla="*/ 406 h 485"/>
              <a:gd name="T44" fmla="*/ 420 w 501"/>
              <a:gd name="T45" fmla="*/ 427 h 485"/>
              <a:gd name="T46" fmla="*/ 390 w 501"/>
              <a:gd name="T47" fmla="*/ 439 h 485"/>
              <a:gd name="T48" fmla="*/ 376 w 501"/>
              <a:gd name="T49" fmla="*/ 443 h 485"/>
              <a:gd name="T50" fmla="*/ 362 w 501"/>
              <a:gd name="T51" fmla="*/ 446 h 485"/>
              <a:gd name="T52" fmla="*/ 316 w 501"/>
              <a:gd name="T53" fmla="*/ 464 h 485"/>
              <a:gd name="T54" fmla="*/ 282 w 501"/>
              <a:gd name="T55" fmla="*/ 476 h 485"/>
              <a:gd name="T56" fmla="*/ 263 w 501"/>
              <a:gd name="T57" fmla="*/ 481 h 485"/>
              <a:gd name="T58" fmla="*/ 240 w 501"/>
              <a:gd name="T59" fmla="*/ 481 h 485"/>
              <a:gd name="T60" fmla="*/ 192 w 501"/>
              <a:gd name="T61" fmla="*/ 483 h 485"/>
              <a:gd name="T62" fmla="*/ 136 w 501"/>
              <a:gd name="T63" fmla="*/ 483 h 485"/>
              <a:gd name="T64" fmla="*/ 85 w 501"/>
              <a:gd name="T65" fmla="*/ 485 h 485"/>
              <a:gd name="T66" fmla="*/ 58 w 501"/>
              <a:gd name="T67" fmla="*/ 485 h 485"/>
              <a:gd name="T68" fmla="*/ 55 w 501"/>
              <a:gd name="T69" fmla="*/ 434 h 485"/>
              <a:gd name="T70" fmla="*/ 51 w 501"/>
              <a:gd name="T71" fmla="*/ 391 h 485"/>
              <a:gd name="T72" fmla="*/ 51 w 501"/>
              <a:gd name="T73" fmla="*/ 363 h 485"/>
              <a:gd name="T74" fmla="*/ 58 w 501"/>
              <a:gd name="T75" fmla="*/ 324 h 485"/>
              <a:gd name="T76" fmla="*/ 70 w 501"/>
              <a:gd name="T77" fmla="*/ 280 h 485"/>
              <a:gd name="T78" fmla="*/ 63 w 501"/>
              <a:gd name="T79" fmla="*/ 261 h 485"/>
              <a:gd name="T80" fmla="*/ 49 w 501"/>
              <a:gd name="T81" fmla="*/ 236 h 485"/>
              <a:gd name="T82" fmla="*/ 44 w 501"/>
              <a:gd name="T83" fmla="*/ 215 h 485"/>
              <a:gd name="T84" fmla="*/ 28 w 501"/>
              <a:gd name="T85" fmla="*/ 180 h 485"/>
              <a:gd name="T86" fmla="*/ 9 w 501"/>
              <a:gd name="T87" fmla="*/ 153 h 485"/>
              <a:gd name="T88" fmla="*/ 2 w 501"/>
              <a:gd name="T89" fmla="*/ 136 h 485"/>
              <a:gd name="T90" fmla="*/ 5 w 501"/>
              <a:gd name="T91" fmla="*/ 106 h 485"/>
              <a:gd name="T92" fmla="*/ 14 w 501"/>
              <a:gd name="T93" fmla="*/ 88 h 485"/>
              <a:gd name="T94" fmla="*/ 19 w 501"/>
              <a:gd name="T95" fmla="*/ 54 h 485"/>
              <a:gd name="T96" fmla="*/ 40 w 501"/>
              <a:gd name="T97" fmla="*/ 28 h 485"/>
              <a:gd name="T98" fmla="*/ 92 w 501"/>
              <a:gd name="T99" fmla="*/ 26 h 485"/>
              <a:gd name="T100" fmla="*/ 107 w 501"/>
              <a:gd name="T101" fmla="*/ 23 h 485"/>
              <a:gd name="T102" fmla="*/ 129 w 501"/>
              <a:gd name="T103" fmla="*/ 12 h 485"/>
              <a:gd name="T104" fmla="*/ 150 w 501"/>
              <a:gd name="T105" fmla="*/ 1 h 485"/>
              <a:gd name="T106" fmla="*/ 167 w 501"/>
              <a:gd name="T107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1" h="485">
                <a:moveTo>
                  <a:pt x="178" y="0"/>
                </a:moveTo>
                <a:lnTo>
                  <a:pt x="183" y="0"/>
                </a:lnTo>
                <a:lnTo>
                  <a:pt x="197" y="0"/>
                </a:lnTo>
                <a:lnTo>
                  <a:pt x="212" y="0"/>
                </a:lnTo>
                <a:lnTo>
                  <a:pt x="220" y="0"/>
                </a:lnTo>
                <a:lnTo>
                  <a:pt x="222" y="0"/>
                </a:lnTo>
                <a:lnTo>
                  <a:pt x="224" y="0"/>
                </a:lnTo>
                <a:lnTo>
                  <a:pt x="226" y="0"/>
                </a:lnTo>
                <a:lnTo>
                  <a:pt x="227" y="1"/>
                </a:lnTo>
                <a:lnTo>
                  <a:pt x="229" y="1"/>
                </a:lnTo>
                <a:lnTo>
                  <a:pt x="231" y="1"/>
                </a:lnTo>
                <a:lnTo>
                  <a:pt x="233" y="1"/>
                </a:lnTo>
                <a:lnTo>
                  <a:pt x="236" y="3"/>
                </a:lnTo>
                <a:lnTo>
                  <a:pt x="240" y="5"/>
                </a:lnTo>
                <a:lnTo>
                  <a:pt x="243" y="7"/>
                </a:lnTo>
                <a:lnTo>
                  <a:pt x="250" y="7"/>
                </a:lnTo>
                <a:lnTo>
                  <a:pt x="256" y="8"/>
                </a:lnTo>
                <a:lnTo>
                  <a:pt x="261" y="8"/>
                </a:lnTo>
                <a:lnTo>
                  <a:pt x="268" y="8"/>
                </a:lnTo>
                <a:lnTo>
                  <a:pt x="273" y="8"/>
                </a:lnTo>
                <a:lnTo>
                  <a:pt x="275" y="8"/>
                </a:lnTo>
                <a:lnTo>
                  <a:pt x="277" y="8"/>
                </a:lnTo>
                <a:lnTo>
                  <a:pt x="277" y="8"/>
                </a:lnTo>
                <a:lnTo>
                  <a:pt x="287" y="10"/>
                </a:lnTo>
                <a:lnTo>
                  <a:pt x="289" y="10"/>
                </a:lnTo>
                <a:lnTo>
                  <a:pt x="300" y="12"/>
                </a:lnTo>
                <a:lnTo>
                  <a:pt x="305" y="12"/>
                </a:lnTo>
                <a:lnTo>
                  <a:pt x="310" y="14"/>
                </a:lnTo>
                <a:lnTo>
                  <a:pt x="314" y="14"/>
                </a:lnTo>
                <a:lnTo>
                  <a:pt x="326" y="16"/>
                </a:lnTo>
                <a:lnTo>
                  <a:pt x="340" y="17"/>
                </a:lnTo>
                <a:lnTo>
                  <a:pt x="349" y="17"/>
                </a:lnTo>
                <a:lnTo>
                  <a:pt x="351" y="17"/>
                </a:lnTo>
                <a:lnTo>
                  <a:pt x="353" y="17"/>
                </a:lnTo>
                <a:lnTo>
                  <a:pt x="358" y="19"/>
                </a:lnTo>
                <a:lnTo>
                  <a:pt x="362" y="19"/>
                </a:lnTo>
                <a:lnTo>
                  <a:pt x="365" y="17"/>
                </a:lnTo>
                <a:lnTo>
                  <a:pt x="372" y="17"/>
                </a:lnTo>
                <a:lnTo>
                  <a:pt x="379" y="16"/>
                </a:lnTo>
                <a:lnTo>
                  <a:pt x="386" y="16"/>
                </a:lnTo>
                <a:lnTo>
                  <a:pt x="392" y="17"/>
                </a:lnTo>
                <a:lnTo>
                  <a:pt x="397" y="17"/>
                </a:lnTo>
                <a:lnTo>
                  <a:pt x="404" y="21"/>
                </a:lnTo>
                <a:lnTo>
                  <a:pt x="406" y="21"/>
                </a:lnTo>
                <a:lnTo>
                  <a:pt x="409" y="23"/>
                </a:lnTo>
                <a:lnTo>
                  <a:pt x="415" y="23"/>
                </a:lnTo>
                <a:lnTo>
                  <a:pt x="416" y="23"/>
                </a:lnTo>
                <a:lnTo>
                  <a:pt x="420" y="24"/>
                </a:lnTo>
                <a:lnTo>
                  <a:pt x="423" y="24"/>
                </a:lnTo>
                <a:lnTo>
                  <a:pt x="427" y="24"/>
                </a:lnTo>
                <a:lnTo>
                  <a:pt x="429" y="24"/>
                </a:lnTo>
                <a:lnTo>
                  <a:pt x="436" y="24"/>
                </a:lnTo>
                <a:lnTo>
                  <a:pt x="445" y="24"/>
                </a:lnTo>
                <a:lnTo>
                  <a:pt x="446" y="24"/>
                </a:lnTo>
                <a:lnTo>
                  <a:pt x="446" y="26"/>
                </a:lnTo>
                <a:lnTo>
                  <a:pt x="445" y="30"/>
                </a:lnTo>
                <a:lnTo>
                  <a:pt x="445" y="31"/>
                </a:lnTo>
                <a:lnTo>
                  <a:pt x="443" y="31"/>
                </a:lnTo>
                <a:lnTo>
                  <a:pt x="443" y="33"/>
                </a:lnTo>
                <a:lnTo>
                  <a:pt x="443" y="35"/>
                </a:lnTo>
                <a:lnTo>
                  <a:pt x="441" y="37"/>
                </a:lnTo>
                <a:lnTo>
                  <a:pt x="441" y="38"/>
                </a:lnTo>
                <a:lnTo>
                  <a:pt x="439" y="42"/>
                </a:lnTo>
                <a:lnTo>
                  <a:pt x="437" y="44"/>
                </a:lnTo>
                <a:lnTo>
                  <a:pt x="437" y="46"/>
                </a:lnTo>
                <a:lnTo>
                  <a:pt x="434" y="53"/>
                </a:lnTo>
                <a:lnTo>
                  <a:pt x="422" y="67"/>
                </a:lnTo>
                <a:lnTo>
                  <a:pt x="415" y="77"/>
                </a:lnTo>
                <a:lnTo>
                  <a:pt x="409" y="88"/>
                </a:lnTo>
                <a:lnTo>
                  <a:pt x="400" y="102"/>
                </a:lnTo>
                <a:lnTo>
                  <a:pt x="397" y="106"/>
                </a:lnTo>
                <a:lnTo>
                  <a:pt x="397" y="107"/>
                </a:lnTo>
                <a:lnTo>
                  <a:pt x="395" y="107"/>
                </a:lnTo>
                <a:lnTo>
                  <a:pt x="395" y="109"/>
                </a:lnTo>
                <a:lnTo>
                  <a:pt x="393" y="111"/>
                </a:lnTo>
                <a:lnTo>
                  <a:pt x="393" y="113"/>
                </a:lnTo>
                <a:lnTo>
                  <a:pt x="392" y="113"/>
                </a:lnTo>
                <a:lnTo>
                  <a:pt x="383" y="127"/>
                </a:lnTo>
                <a:lnTo>
                  <a:pt x="379" y="132"/>
                </a:lnTo>
                <a:lnTo>
                  <a:pt x="374" y="137"/>
                </a:lnTo>
                <a:lnTo>
                  <a:pt x="374" y="139"/>
                </a:lnTo>
                <a:lnTo>
                  <a:pt x="370" y="143"/>
                </a:lnTo>
                <a:lnTo>
                  <a:pt x="369" y="143"/>
                </a:lnTo>
                <a:lnTo>
                  <a:pt x="369" y="144"/>
                </a:lnTo>
                <a:lnTo>
                  <a:pt x="369" y="146"/>
                </a:lnTo>
                <a:lnTo>
                  <a:pt x="369" y="155"/>
                </a:lnTo>
                <a:lnTo>
                  <a:pt x="367" y="164"/>
                </a:lnTo>
                <a:lnTo>
                  <a:pt x="367" y="167"/>
                </a:lnTo>
                <a:lnTo>
                  <a:pt x="365" y="173"/>
                </a:lnTo>
                <a:lnTo>
                  <a:pt x="365" y="174"/>
                </a:lnTo>
                <a:lnTo>
                  <a:pt x="369" y="181"/>
                </a:lnTo>
                <a:lnTo>
                  <a:pt x="372" y="185"/>
                </a:lnTo>
                <a:lnTo>
                  <a:pt x="376" y="190"/>
                </a:lnTo>
                <a:lnTo>
                  <a:pt x="376" y="192"/>
                </a:lnTo>
                <a:lnTo>
                  <a:pt x="381" y="203"/>
                </a:lnTo>
                <a:lnTo>
                  <a:pt x="386" y="213"/>
                </a:lnTo>
                <a:lnTo>
                  <a:pt x="392" y="224"/>
                </a:lnTo>
                <a:lnTo>
                  <a:pt x="397" y="233"/>
                </a:lnTo>
                <a:lnTo>
                  <a:pt x="402" y="243"/>
                </a:lnTo>
                <a:lnTo>
                  <a:pt x="404" y="247"/>
                </a:lnTo>
                <a:lnTo>
                  <a:pt x="404" y="248"/>
                </a:lnTo>
                <a:lnTo>
                  <a:pt x="406" y="250"/>
                </a:lnTo>
                <a:lnTo>
                  <a:pt x="406" y="252"/>
                </a:lnTo>
                <a:lnTo>
                  <a:pt x="407" y="256"/>
                </a:lnTo>
                <a:lnTo>
                  <a:pt x="411" y="263"/>
                </a:lnTo>
                <a:lnTo>
                  <a:pt x="416" y="271"/>
                </a:lnTo>
                <a:lnTo>
                  <a:pt x="418" y="275"/>
                </a:lnTo>
                <a:lnTo>
                  <a:pt x="420" y="277"/>
                </a:lnTo>
                <a:lnTo>
                  <a:pt x="423" y="282"/>
                </a:lnTo>
                <a:lnTo>
                  <a:pt x="425" y="287"/>
                </a:lnTo>
                <a:lnTo>
                  <a:pt x="429" y="294"/>
                </a:lnTo>
                <a:lnTo>
                  <a:pt x="432" y="301"/>
                </a:lnTo>
                <a:lnTo>
                  <a:pt x="436" y="307"/>
                </a:lnTo>
                <a:lnTo>
                  <a:pt x="437" y="310"/>
                </a:lnTo>
                <a:lnTo>
                  <a:pt x="439" y="314"/>
                </a:lnTo>
                <a:lnTo>
                  <a:pt x="446" y="323"/>
                </a:lnTo>
                <a:lnTo>
                  <a:pt x="446" y="324"/>
                </a:lnTo>
                <a:lnTo>
                  <a:pt x="453" y="333"/>
                </a:lnTo>
                <a:lnTo>
                  <a:pt x="460" y="344"/>
                </a:lnTo>
                <a:lnTo>
                  <a:pt x="467" y="353"/>
                </a:lnTo>
                <a:lnTo>
                  <a:pt x="475" y="360"/>
                </a:lnTo>
                <a:lnTo>
                  <a:pt x="483" y="370"/>
                </a:lnTo>
                <a:lnTo>
                  <a:pt x="492" y="384"/>
                </a:lnTo>
                <a:lnTo>
                  <a:pt x="494" y="386"/>
                </a:lnTo>
                <a:lnTo>
                  <a:pt x="497" y="391"/>
                </a:lnTo>
                <a:lnTo>
                  <a:pt x="497" y="393"/>
                </a:lnTo>
                <a:lnTo>
                  <a:pt x="499" y="395"/>
                </a:lnTo>
                <a:lnTo>
                  <a:pt x="501" y="397"/>
                </a:lnTo>
                <a:lnTo>
                  <a:pt x="499" y="397"/>
                </a:lnTo>
                <a:lnTo>
                  <a:pt x="490" y="400"/>
                </a:lnTo>
                <a:lnTo>
                  <a:pt x="485" y="402"/>
                </a:lnTo>
                <a:lnTo>
                  <a:pt x="476" y="406"/>
                </a:lnTo>
                <a:lnTo>
                  <a:pt x="473" y="407"/>
                </a:lnTo>
                <a:lnTo>
                  <a:pt x="462" y="411"/>
                </a:lnTo>
                <a:lnTo>
                  <a:pt x="450" y="416"/>
                </a:lnTo>
                <a:lnTo>
                  <a:pt x="446" y="418"/>
                </a:lnTo>
                <a:lnTo>
                  <a:pt x="434" y="421"/>
                </a:lnTo>
                <a:lnTo>
                  <a:pt x="420" y="427"/>
                </a:lnTo>
                <a:lnTo>
                  <a:pt x="407" y="432"/>
                </a:lnTo>
                <a:lnTo>
                  <a:pt x="406" y="432"/>
                </a:lnTo>
                <a:lnTo>
                  <a:pt x="404" y="432"/>
                </a:lnTo>
                <a:lnTo>
                  <a:pt x="404" y="434"/>
                </a:lnTo>
                <a:lnTo>
                  <a:pt x="397" y="436"/>
                </a:lnTo>
                <a:lnTo>
                  <a:pt x="390" y="439"/>
                </a:lnTo>
                <a:lnTo>
                  <a:pt x="388" y="439"/>
                </a:lnTo>
                <a:lnTo>
                  <a:pt x="386" y="439"/>
                </a:lnTo>
                <a:lnTo>
                  <a:pt x="385" y="439"/>
                </a:lnTo>
                <a:lnTo>
                  <a:pt x="383" y="441"/>
                </a:lnTo>
                <a:lnTo>
                  <a:pt x="377" y="443"/>
                </a:lnTo>
                <a:lnTo>
                  <a:pt x="376" y="443"/>
                </a:lnTo>
                <a:lnTo>
                  <a:pt x="374" y="443"/>
                </a:lnTo>
                <a:lnTo>
                  <a:pt x="372" y="444"/>
                </a:lnTo>
                <a:lnTo>
                  <a:pt x="365" y="444"/>
                </a:lnTo>
                <a:lnTo>
                  <a:pt x="363" y="446"/>
                </a:lnTo>
                <a:lnTo>
                  <a:pt x="362" y="446"/>
                </a:lnTo>
                <a:lnTo>
                  <a:pt x="362" y="446"/>
                </a:lnTo>
                <a:lnTo>
                  <a:pt x="360" y="448"/>
                </a:lnTo>
                <a:lnTo>
                  <a:pt x="340" y="455"/>
                </a:lnTo>
                <a:lnTo>
                  <a:pt x="333" y="457"/>
                </a:lnTo>
                <a:lnTo>
                  <a:pt x="330" y="458"/>
                </a:lnTo>
                <a:lnTo>
                  <a:pt x="326" y="458"/>
                </a:lnTo>
                <a:lnTo>
                  <a:pt x="316" y="464"/>
                </a:lnTo>
                <a:lnTo>
                  <a:pt x="302" y="469"/>
                </a:lnTo>
                <a:lnTo>
                  <a:pt x="295" y="471"/>
                </a:lnTo>
                <a:lnTo>
                  <a:pt x="287" y="474"/>
                </a:lnTo>
                <a:lnTo>
                  <a:pt x="284" y="474"/>
                </a:lnTo>
                <a:lnTo>
                  <a:pt x="284" y="476"/>
                </a:lnTo>
                <a:lnTo>
                  <a:pt x="282" y="476"/>
                </a:lnTo>
                <a:lnTo>
                  <a:pt x="277" y="478"/>
                </a:lnTo>
                <a:lnTo>
                  <a:pt x="275" y="480"/>
                </a:lnTo>
                <a:lnTo>
                  <a:pt x="272" y="481"/>
                </a:lnTo>
                <a:lnTo>
                  <a:pt x="270" y="481"/>
                </a:lnTo>
                <a:lnTo>
                  <a:pt x="265" y="481"/>
                </a:lnTo>
                <a:lnTo>
                  <a:pt x="263" y="481"/>
                </a:lnTo>
                <a:lnTo>
                  <a:pt x="259" y="481"/>
                </a:lnTo>
                <a:lnTo>
                  <a:pt x="256" y="481"/>
                </a:lnTo>
                <a:lnTo>
                  <a:pt x="254" y="481"/>
                </a:lnTo>
                <a:lnTo>
                  <a:pt x="245" y="481"/>
                </a:lnTo>
                <a:lnTo>
                  <a:pt x="242" y="481"/>
                </a:lnTo>
                <a:lnTo>
                  <a:pt x="240" y="481"/>
                </a:lnTo>
                <a:lnTo>
                  <a:pt x="236" y="481"/>
                </a:lnTo>
                <a:lnTo>
                  <a:pt x="231" y="481"/>
                </a:lnTo>
                <a:lnTo>
                  <a:pt x="227" y="481"/>
                </a:lnTo>
                <a:lnTo>
                  <a:pt x="217" y="481"/>
                </a:lnTo>
                <a:lnTo>
                  <a:pt x="205" y="481"/>
                </a:lnTo>
                <a:lnTo>
                  <a:pt x="192" y="483"/>
                </a:lnTo>
                <a:lnTo>
                  <a:pt x="178" y="483"/>
                </a:lnTo>
                <a:lnTo>
                  <a:pt x="175" y="483"/>
                </a:lnTo>
                <a:lnTo>
                  <a:pt x="171" y="483"/>
                </a:lnTo>
                <a:lnTo>
                  <a:pt x="159" y="483"/>
                </a:lnTo>
                <a:lnTo>
                  <a:pt x="148" y="483"/>
                </a:lnTo>
                <a:lnTo>
                  <a:pt x="136" y="483"/>
                </a:lnTo>
                <a:lnTo>
                  <a:pt x="123" y="483"/>
                </a:lnTo>
                <a:lnTo>
                  <a:pt x="111" y="483"/>
                </a:lnTo>
                <a:lnTo>
                  <a:pt x="106" y="483"/>
                </a:lnTo>
                <a:lnTo>
                  <a:pt x="97" y="483"/>
                </a:lnTo>
                <a:lnTo>
                  <a:pt x="95" y="483"/>
                </a:lnTo>
                <a:lnTo>
                  <a:pt x="85" y="485"/>
                </a:lnTo>
                <a:lnTo>
                  <a:pt x="83" y="485"/>
                </a:lnTo>
                <a:lnTo>
                  <a:pt x="76" y="485"/>
                </a:lnTo>
                <a:lnTo>
                  <a:pt x="72" y="485"/>
                </a:lnTo>
                <a:lnTo>
                  <a:pt x="69" y="485"/>
                </a:lnTo>
                <a:lnTo>
                  <a:pt x="60" y="485"/>
                </a:lnTo>
                <a:lnTo>
                  <a:pt x="58" y="485"/>
                </a:lnTo>
                <a:lnTo>
                  <a:pt x="56" y="485"/>
                </a:lnTo>
                <a:lnTo>
                  <a:pt x="56" y="483"/>
                </a:lnTo>
                <a:lnTo>
                  <a:pt x="56" y="471"/>
                </a:lnTo>
                <a:lnTo>
                  <a:pt x="56" y="458"/>
                </a:lnTo>
                <a:lnTo>
                  <a:pt x="55" y="446"/>
                </a:lnTo>
                <a:lnTo>
                  <a:pt x="55" y="434"/>
                </a:lnTo>
                <a:lnTo>
                  <a:pt x="53" y="421"/>
                </a:lnTo>
                <a:lnTo>
                  <a:pt x="53" y="414"/>
                </a:lnTo>
                <a:lnTo>
                  <a:pt x="53" y="411"/>
                </a:lnTo>
                <a:lnTo>
                  <a:pt x="53" y="404"/>
                </a:lnTo>
                <a:lnTo>
                  <a:pt x="51" y="393"/>
                </a:lnTo>
                <a:lnTo>
                  <a:pt x="51" y="391"/>
                </a:lnTo>
                <a:lnTo>
                  <a:pt x="51" y="386"/>
                </a:lnTo>
                <a:lnTo>
                  <a:pt x="51" y="383"/>
                </a:lnTo>
                <a:lnTo>
                  <a:pt x="51" y="377"/>
                </a:lnTo>
                <a:lnTo>
                  <a:pt x="51" y="372"/>
                </a:lnTo>
                <a:lnTo>
                  <a:pt x="51" y="365"/>
                </a:lnTo>
                <a:lnTo>
                  <a:pt x="51" y="363"/>
                </a:lnTo>
                <a:lnTo>
                  <a:pt x="51" y="360"/>
                </a:lnTo>
                <a:lnTo>
                  <a:pt x="53" y="356"/>
                </a:lnTo>
                <a:lnTo>
                  <a:pt x="53" y="347"/>
                </a:lnTo>
                <a:lnTo>
                  <a:pt x="53" y="340"/>
                </a:lnTo>
                <a:lnTo>
                  <a:pt x="55" y="333"/>
                </a:lnTo>
                <a:lnTo>
                  <a:pt x="58" y="324"/>
                </a:lnTo>
                <a:lnTo>
                  <a:pt x="62" y="314"/>
                </a:lnTo>
                <a:lnTo>
                  <a:pt x="63" y="305"/>
                </a:lnTo>
                <a:lnTo>
                  <a:pt x="67" y="294"/>
                </a:lnTo>
                <a:lnTo>
                  <a:pt x="69" y="287"/>
                </a:lnTo>
                <a:lnTo>
                  <a:pt x="70" y="284"/>
                </a:lnTo>
                <a:lnTo>
                  <a:pt x="70" y="280"/>
                </a:lnTo>
                <a:lnTo>
                  <a:pt x="69" y="277"/>
                </a:lnTo>
                <a:lnTo>
                  <a:pt x="65" y="271"/>
                </a:lnTo>
                <a:lnTo>
                  <a:pt x="65" y="270"/>
                </a:lnTo>
                <a:lnTo>
                  <a:pt x="65" y="268"/>
                </a:lnTo>
                <a:lnTo>
                  <a:pt x="65" y="264"/>
                </a:lnTo>
                <a:lnTo>
                  <a:pt x="63" y="261"/>
                </a:lnTo>
                <a:lnTo>
                  <a:pt x="62" y="257"/>
                </a:lnTo>
                <a:lnTo>
                  <a:pt x="62" y="256"/>
                </a:lnTo>
                <a:lnTo>
                  <a:pt x="60" y="256"/>
                </a:lnTo>
                <a:lnTo>
                  <a:pt x="51" y="241"/>
                </a:lnTo>
                <a:lnTo>
                  <a:pt x="49" y="238"/>
                </a:lnTo>
                <a:lnTo>
                  <a:pt x="49" y="236"/>
                </a:lnTo>
                <a:lnTo>
                  <a:pt x="46" y="229"/>
                </a:lnTo>
                <a:lnTo>
                  <a:pt x="46" y="226"/>
                </a:lnTo>
                <a:lnTo>
                  <a:pt x="44" y="222"/>
                </a:lnTo>
                <a:lnTo>
                  <a:pt x="44" y="220"/>
                </a:lnTo>
                <a:lnTo>
                  <a:pt x="44" y="218"/>
                </a:lnTo>
                <a:lnTo>
                  <a:pt x="44" y="215"/>
                </a:lnTo>
                <a:lnTo>
                  <a:pt x="42" y="210"/>
                </a:lnTo>
                <a:lnTo>
                  <a:pt x="42" y="206"/>
                </a:lnTo>
                <a:lnTo>
                  <a:pt x="39" y="197"/>
                </a:lnTo>
                <a:lnTo>
                  <a:pt x="37" y="192"/>
                </a:lnTo>
                <a:lnTo>
                  <a:pt x="35" y="190"/>
                </a:lnTo>
                <a:lnTo>
                  <a:pt x="28" y="180"/>
                </a:lnTo>
                <a:lnTo>
                  <a:pt x="23" y="173"/>
                </a:lnTo>
                <a:lnTo>
                  <a:pt x="16" y="164"/>
                </a:lnTo>
                <a:lnTo>
                  <a:pt x="12" y="160"/>
                </a:lnTo>
                <a:lnTo>
                  <a:pt x="12" y="158"/>
                </a:lnTo>
                <a:lnTo>
                  <a:pt x="9" y="157"/>
                </a:lnTo>
                <a:lnTo>
                  <a:pt x="9" y="153"/>
                </a:lnTo>
                <a:lnTo>
                  <a:pt x="7" y="153"/>
                </a:lnTo>
                <a:lnTo>
                  <a:pt x="5" y="150"/>
                </a:lnTo>
                <a:lnTo>
                  <a:pt x="2" y="143"/>
                </a:lnTo>
                <a:lnTo>
                  <a:pt x="2" y="141"/>
                </a:lnTo>
                <a:lnTo>
                  <a:pt x="2" y="137"/>
                </a:lnTo>
                <a:lnTo>
                  <a:pt x="2" y="136"/>
                </a:lnTo>
                <a:lnTo>
                  <a:pt x="0" y="128"/>
                </a:lnTo>
                <a:lnTo>
                  <a:pt x="0" y="125"/>
                </a:lnTo>
                <a:lnTo>
                  <a:pt x="2" y="121"/>
                </a:lnTo>
                <a:lnTo>
                  <a:pt x="3" y="114"/>
                </a:lnTo>
                <a:lnTo>
                  <a:pt x="3" y="111"/>
                </a:lnTo>
                <a:lnTo>
                  <a:pt x="5" y="106"/>
                </a:lnTo>
                <a:lnTo>
                  <a:pt x="9" y="100"/>
                </a:lnTo>
                <a:lnTo>
                  <a:pt x="10" y="97"/>
                </a:lnTo>
                <a:lnTo>
                  <a:pt x="12" y="95"/>
                </a:lnTo>
                <a:lnTo>
                  <a:pt x="12" y="93"/>
                </a:lnTo>
                <a:lnTo>
                  <a:pt x="14" y="90"/>
                </a:lnTo>
                <a:lnTo>
                  <a:pt x="14" y="88"/>
                </a:lnTo>
                <a:lnTo>
                  <a:pt x="14" y="86"/>
                </a:lnTo>
                <a:lnTo>
                  <a:pt x="14" y="84"/>
                </a:lnTo>
                <a:lnTo>
                  <a:pt x="14" y="83"/>
                </a:lnTo>
                <a:lnTo>
                  <a:pt x="17" y="70"/>
                </a:lnTo>
                <a:lnTo>
                  <a:pt x="19" y="58"/>
                </a:lnTo>
                <a:lnTo>
                  <a:pt x="19" y="54"/>
                </a:lnTo>
                <a:lnTo>
                  <a:pt x="21" y="44"/>
                </a:lnTo>
                <a:lnTo>
                  <a:pt x="23" y="38"/>
                </a:lnTo>
                <a:lnTo>
                  <a:pt x="23" y="31"/>
                </a:lnTo>
                <a:lnTo>
                  <a:pt x="23" y="30"/>
                </a:lnTo>
                <a:lnTo>
                  <a:pt x="23" y="28"/>
                </a:lnTo>
                <a:lnTo>
                  <a:pt x="40" y="28"/>
                </a:lnTo>
                <a:lnTo>
                  <a:pt x="44" y="28"/>
                </a:lnTo>
                <a:lnTo>
                  <a:pt x="62" y="28"/>
                </a:lnTo>
                <a:lnTo>
                  <a:pt x="77" y="26"/>
                </a:lnTo>
                <a:lnTo>
                  <a:pt x="79" y="26"/>
                </a:lnTo>
                <a:lnTo>
                  <a:pt x="88" y="26"/>
                </a:lnTo>
                <a:lnTo>
                  <a:pt x="92" y="26"/>
                </a:lnTo>
                <a:lnTo>
                  <a:pt x="93" y="26"/>
                </a:lnTo>
                <a:lnTo>
                  <a:pt x="95" y="26"/>
                </a:lnTo>
                <a:lnTo>
                  <a:pt x="99" y="24"/>
                </a:lnTo>
                <a:lnTo>
                  <a:pt x="104" y="24"/>
                </a:lnTo>
                <a:lnTo>
                  <a:pt x="106" y="23"/>
                </a:lnTo>
                <a:lnTo>
                  <a:pt x="107" y="23"/>
                </a:lnTo>
                <a:lnTo>
                  <a:pt x="113" y="21"/>
                </a:lnTo>
                <a:lnTo>
                  <a:pt x="115" y="21"/>
                </a:lnTo>
                <a:lnTo>
                  <a:pt x="116" y="19"/>
                </a:lnTo>
                <a:lnTo>
                  <a:pt x="120" y="17"/>
                </a:lnTo>
                <a:lnTo>
                  <a:pt x="122" y="16"/>
                </a:lnTo>
                <a:lnTo>
                  <a:pt x="129" y="12"/>
                </a:lnTo>
                <a:lnTo>
                  <a:pt x="134" y="8"/>
                </a:lnTo>
                <a:lnTo>
                  <a:pt x="141" y="5"/>
                </a:lnTo>
                <a:lnTo>
                  <a:pt x="143" y="5"/>
                </a:lnTo>
                <a:lnTo>
                  <a:pt x="143" y="3"/>
                </a:lnTo>
                <a:lnTo>
                  <a:pt x="148" y="1"/>
                </a:lnTo>
                <a:lnTo>
                  <a:pt x="150" y="1"/>
                </a:lnTo>
                <a:lnTo>
                  <a:pt x="150" y="1"/>
                </a:lnTo>
                <a:lnTo>
                  <a:pt x="152" y="1"/>
                </a:lnTo>
                <a:lnTo>
                  <a:pt x="155" y="0"/>
                </a:lnTo>
                <a:lnTo>
                  <a:pt x="157" y="0"/>
                </a:lnTo>
                <a:lnTo>
                  <a:pt x="164" y="0"/>
                </a:lnTo>
                <a:lnTo>
                  <a:pt x="167" y="0"/>
                </a:lnTo>
                <a:lnTo>
                  <a:pt x="178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8A1F605C-AC2D-4E24-BD26-B1D9BF5416EF}"/>
              </a:ext>
            </a:extLst>
          </p:cNvPr>
          <p:cNvSpPr>
            <a:spLocks/>
          </p:cNvSpPr>
          <p:nvPr/>
        </p:nvSpPr>
        <p:spPr bwMode="auto">
          <a:xfrm>
            <a:off x="5645151" y="2601913"/>
            <a:ext cx="795338" cy="769938"/>
          </a:xfrm>
          <a:custGeom>
            <a:avLst/>
            <a:gdLst>
              <a:gd name="T0" fmla="*/ 222 w 501"/>
              <a:gd name="T1" fmla="*/ 0 h 485"/>
              <a:gd name="T2" fmla="*/ 233 w 501"/>
              <a:gd name="T3" fmla="*/ 1 h 485"/>
              <a:gd name="T4" fmla="*/ 261 w 501"/>
              <a:gd name="T5" fmla="*/ 8 h 485"/>
              <a:gd name="T6" fmla="*/ 287 w 501"/>
              <a:gd name="T7" fmla="*/ 10 h 485"/>
              <a:gd name="T8" fmla="*/ 326 w 501"/>
              <a:gd name="T9" fmla="*/ 16 h 485"/>
              <a:gd name="T10" fmla="*/ 362 w 501"/>
              <a:gd name="T11" fmla="*/ 19 h 485"/>
              <a:gd name="T12" fmla="*/ 397 w 501"/>
              <a:gd name="T13" fmla="*/ 17 h 485"/>
              <a:gd name="T14" fmla="*/ 420 w 501"/>
              <a:gd name="T15" fmla="*/ 24 h 485"/>
              <a:gd name="T16" fmla="*/ 446 w 501"/>
              <a:gd name="T17" fmla="*/ 24 h 485"/>
              <a:gd name="T18" fmla="*/ 443 w 501"/>
              <a:gd name="T19" fmla="*/ 35 h 485"/>
              <a:gd name="T20" fmla="*/ 434 w 501"/>
              <a:gd name="T21" fmla="*/ 53 h 485"/>
              <a:gd name="T22" fmla="*/ 397 w 501"/>
              <a:gd name="T23" fmla="*/ 107 h 485"/>
              <a:gd name="T24" fmla="*/ 383 w 501"/>
              <a:gd name="T25" fmla="*/ 127 h 485"/>
              <a:gd name="T26" fmla="*/ 369 w 501"/>
              <a:gd name="T27" fmla="*/ 144 h 485"/>
              <a:gd name="T28" fmla="*/ 365 w 501"/>
              <a:gd name="T29" fmla="*/ 174 h 485"/>
              <a:gd name="T30" fmla="*/ 386 w 501"/>
              <a:gd name="T31" fmla="*/ 213 h 485"/>
              <a:gd name="T32" fmla="*/ 406 w 501"/>
              <a:gd name="T33" fmla="*/ 250 h 485"/>
              <a:gd name="T34" fmla="*/ 420 w 501"/>
              <a:gd name="T35" fmla="*/ 277 h 485"/>
              <a:gd name="T36" fmla="*/ 437 w 501"/>
              <a:gd name="T37" fmla="*/ 310 h 485"/>
              <a:gd name="T38" fmla="*/ 467 w 501"/>
              <a:gd name="T39" fmla="*/ 353 h 485"/>
              <a:gd name="T40" fmla="*/ 497 w 501"/>
              <a:gd name="T41" fmla="*/ 393 h 485"/>
              <a:gd name="T42" fmla="*/ 476 w 501"/>
              <a:gd name="T43" fmla="*/ 406 h 485"/>
              <a:gd name="T44" fmla="*/ 420 w 501"/>
              <a:gd name="T45" fmla="*/ 427 h 485"/>
              <a:gd name="T46" fmla="*/ 390 w 501"/>
              <a:gd name="T47" fmla="*/ 439 h 485"/>
              <a:gd name="T48" fmla="*/ 376 w 501"/>
              <a:gd name="T49" fmla="*/ 443 h 485"/>
              <a:gd name="T50" fmla="*/ 362 w 501"/>
              <a:gd name="T51" fmla="*/ 446 h 485"/>
              <a:gd name="T52" fmla="*/ 316 w 501"/>
              <a:gd name="T53" fmla="*/ 464 h 485"/>
              <a:gd name="T54" fmla="*/ 282 w 501"/>
              <a:gd name="T55" fmla="*/ 476 h 485"/>
              <a:gd name="T56" fmla="*/ 263 w 501"/>
              <a:gd name="T57" fmla="*/ 481 h 485"/>
              <a:gd name="T58" fmla="*/ 240 w 501"/>
              <a:gd name="T59" fmla="*/ 481 h 485"/>
              <a:gd name="T60" fmla="*/ 192 w 501"/>
              <a:gd name="T61" fmla="*/ 483 h 485"/>
              <a:gd name="T62" fmla="*/ 136 w 501"/>
              <a:gd name="T63" fmla="*/ 483 h 485"/>
              <a:gd name="T64" fmla="*/ 85 w 501"/>
              <a:gd name="T65" fmla="*/ 485 h 485"/>
              <a:gd name="T66" fmla="*/ 58 w 501"/>
              <a:gd name="T67" fmla="*/ 485 h 485"/>
              <a:gd name="T68" fmla="*/ 55 w 501"/>
              <a:gd name="T69" fmla="*/ 434 h 485"/>
              <a:gd name="T70" fmla="*/ 51 w 501"/>
              <a:gd name="T71" fmla="*/ 391 h 485"/>
              <a:gd name="T72" fmla="*/ 51 w 501"/>
              <a:gd name="T73" fmla="*/ 363 h 485"/>
              <a:gd name="T74" fmla="*/ 58 w 501"/>
              <a:gd name="T75" fmla="*/ 324 h 485"/>
              <a:gd name="T76" fmla="*/ 70 w 501"/>
              <a:gd name="T77" fmla="*/ 280 h 485"/>
              <a:gd name="T78" fmla="*/ 63 w 501"/>
              <a:gd name="T79" fmla="*/ 261 h 485"/>
              <a:gd name="T80" fmla="*/ 49 w 501"/>
              <a:gd name="T81" fmla="*/ 236 h 485"/>
              <a:gd name="T82" fmla="*/ 44 w 501"/>
              <a:gd name="T83" fmla="*/ 215 h 485"/>
              <a:gd name="T84" fmla="*/ 28 w 501"/>
              <a:gd name="T85" fmla="*/ 180 h 485"/>
              <a:gd name="T86" fmla="*/ 9 w 501"/>
              <a:gd name="T87" fmla="*/ 153 h 485"/>
              <a:gd name="T88" fmla="*/ 2 w 501"/>
              <a:gd name="T89" fmla="*/ 136 h 485"/>
              <a:gd name="T90" fmla="*/ 5 w 501"/>
              <a:gd name="T91" fmla="*/ 106 h 485"/>
              <a:gd name="T92" fmla="*/ 14 w 501"/>
              <a:gd name="T93" fmla="*/ 88 h 485"/>
              <a:gd name="T94" fmla="*/ 19 w 501"/>
              <a:gd name="T95" fmla="*/ 54 h 485"/>
              <a:gd name="T96" fmla="*/ 40 w 501"/>
              <a:gd name="T97" fmla="*/ 28 h 485"/>
              <a:gd name="T98" fmla="*/ 92 w 501"/>
              <a:gd name="T99" fmla="*/ 26 h 485"/>
              <a:gd name="T100" fmla="*/ 107 w 501"/>
              <a:gd name="T101" fmla="*/ 23 h 485"/>
              <a:gd name="T102" fmla="*/ 129 w 501"/>
              <a:gd name="T103" fmla="*/ 12 h 485"/>
              <a:gd name="T104" fmla="*/ 150 w 501"/>
              <a:gd name="T105" fmla="*/ 1 h 485"/>
              <a:gd name="T106" fmla="*/ 167 w 501"/>
              <a:gd name="T107" fmla="*/ 0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1" h="485">
                <a:moveTo>
                  <a:pt x="178" y="0"/>
                </a:moveTo>
                <a:lnTo>
                  <a:pt x="183" y="0"/>
                </a:lnTo>
                <a:lnTo>
                  <a:pt x="197" y="0"/>
                </a:lnTo>
                <a:lnTo>
                  <a:pt x="212" y="0"/>
                </a:lnTo>
                <a:lnTo>
                  <a:pt x="220" y="0"/>
                </a:lnTo>
                <a:lnTo>
                  <a:pt x="222" y="0"/>
                </a:lnTo>
                <a:lnTo>
                  <a:pt x="224" y="0"/>
                </a:lnTo>
                <a:lnTo>
                  <a:pt x="226" y="0"/>
                </a:lnTo>
                <a:lnTo>
                  <a:pt x="227" y="1"/>
                </a:lnTo>
                <a:lnTo>
                  <a:pt x="229" y="1"/>
                </a:lnTo>
                <a:lnTo>
                  <a:pt x="231" y="1"/>
                </a:lnTo>
                <a:lnTo>
                  <a:pt x="233" y="1"/>
                </a:lnTo>
                <a:lnTo>
                  <a:pt x="236" y="3"/>
                </a:lnTo>
                <a:lnTo>
                  <a:pt x="240" y="5"/>
                </a:lnTo>
                <a:lnTo>
                  <a:pt x="243" y="7"/>
                </a:lnTo>
                <a:lnTo>
                  <a:pt x="250" y="7"/>
                </a:lnTo>
                <a:lnTo>
                  <a:pt x="256" y="8"/>
                </a:lnTo>
                <a:lnTo>
                  <a:pt x="261" y="8"/>
                </a:lnTo>
                <a:lnTo>
                  <a:pt x="268" y="8"/>
                </a:lnTo>
                <a:lnTo>
                  <a:pt x="273" y="8"/>
                </a:lnTo>
                <a:lnTo>
                  <a:pt x="275" y="8"/>
                </a:lnTo>
                <a:lnTo>
                  <a:pt x="277" y="8"/>
                </a:lnTo>
                <a:lnTo>
                  <a:pt x="277" y="8"/>
                </a:lnTo>
                <a:lnTo>
                  <a:pt x="287" y="10"/>
                </a:lnTo>
                <a:lnTo>
                  <a:pt x="289" y="10"/>
                </a:lnTo>
                <a:lnTo>
                  <a:pt x="300" y="12"/>
                </a:lnTo>
                <a:lnTo>
                  <a:pt x="305" y="12"/>
                </a:lnTo>
                <a:lnTo>
                  <a:pt x="310" y="14"/>
                </a:lnTo>
                <a:lnTo>
                  <a:pt x="314" y="14"/>
                </a:lnTo>
                <a:lnTo>
                  <a:pt x="326" y="16"/>
                </a:lnTo>
                <a:lnTo>
                  <a:pt x="340" y="17"/>
                </a:lnTo>
                <a:lnTo>
                  <a:pt x="349" y="17"/>
                </a:lnTo>
                <a:lnTo>
                  <a:pt x="351" y="17"/>
                </a:lnTo>
                <a:lnTo>
                  <a:pt x="353" y="17"/>
                </a:lnTo>
                <a:lnTo>
                  <a:pt x="358" y="19"/>
                </a:lnTo>
                <a:lnTo>
                  <a:pt x="362" y="19"/>
                </a:lnTo>
                <a:lnTo>
                  <a:pt x="365" y="17"/>
                </a:lnTo>
                <a:lnTo>
                  <a:pt x="372" y="17"/>
                </a:lnTo>
                <a:lnTo>
                  <a:pt x="379" y="16"/>
                </a:lnTo>
                <a:lnTo>
                  <a:pt x="386" y="16"/>
                </a:lnTo>
                <a:lnTo>
                  <a:pt x="392" y="17"/>
                </a:lnTo>
                <a:lnTo>
                  <a:pt x="397" y="17"/>
                </a:lnTo>
                <a:lnTo>
                  <a:pt x="404" y="21"/>
                </a:lnTo>
                <a:lnTo>
                  <a:pt x="406" y="21"/>
                </a:lnTo>
                <a:lnTo>
                  <a:pt x="409" y="23"/>
                </a:lnTo>
                <a:lnTo>
                  <a:pt x="415" y="23"/>
                </a:lnTo>
                <a:lnTo>
                  <a:pt x="416" y="23"/>
                </a:lnTo>
                <a:lnTo>
                  <a:pt x="420" y="24"/>
                </a:lnTo>
                <a:lnTo>
                  <a:pt x="423" y="24"/>
                </a:lnTo>
                <a:lnTo>
                  <a:pt x="427" y="24"/>
                </a:lnTo>
                <a:lnTo>
                  <a:pt x="429" y="24"/>
                </a:lnTo>
                <a:lnTo>
                  <a:pt x="436" y="24"/>
                </a:lnTo>
                <a:lnTo>
                  <a:pt x="445" y="24"/>
                </a:lnTo>
                <a:lnTo>
                  <a:pt x="446" y="24"/>
                </a:lnTo>
                <a:lnTo>
                  <a:pt x="446" y="26"/>
                </a:lnTo>
                <a:lnTo>
                  <a:pt x="445" y="30"/>
                </a:lnTo>
                <a:lnTo>
                  <a:pt x="445" y="31"/>
                </a:lnTo>
                <a:lnTo>
                  <a:pt x="443" y="31"/>
                </a:lnTo>
                <a:lnTo>
                  <a:pt x="443" y="33"/>
                </a:lnTo>
                <a:lnTo>
                  <a:pt x="443" y="35"/>
                </a:lnTo>
                <a:lnTo>
                  <a:pt x="441" y="37"/>
                </a:lnTo>
                <a:lnTo>
                  <a:pt x="441" y="38"/>
                </a:lnTo>
                <a:lnTo>
                  <a:pt x="439" y="42"/>
                </a:lnTo>
                <a:lnTo>
                  <a:pt x="437" y="44"/>
                </a:lnTo>
                <a:lnTo>
                  <a:pt x="437" y="46"/>
                </a:lnTo>
                <a:lnTo>
                  <a:pt x="434" y="53"/>
                </a:lnTo>
                <a:lnTo>
                  <a:pt x="422" y="67"/>
                </a:lnTo>
                <a:lnTo>
                  <a:pt x="415" y="77"/>
                </a:lnTo>
                <a:lnTo>
                  <a:pt x="409" y="88"/>
                </a:lnTo>
                <a:lnTo>
                  <a:pt x="400" y="102"/>
                </a:lnTo>
                <a:lnTo>
                  <a:pt x="397" y="106"/>
                </a:lnTo>
                <a:lnTo>
                  <a:pt x="397" y="107"/>
                </a:lnTo>
                <a:lnTo>
                  <a:pt x="395" y="107"/>
                </a:lnTo>
                <a:lnTo>
                  <a:pt x="395" y="109"/>
                </a:lnTo>
                <a:lnTo>
                  <a:pt x="393" y="111"/>
                </a:lnTo>
                <a:lnTo>
                  <a:pt x="393" y="113"/>
                </a:lnTo>
                <a:lnTo>
                  <a:pt x="392" y="113"/>
                </a:lnTo>
                <a:lnTo>
                  <a:pt x="383" y="127"/>
                </a:lnTo>
                <a:lnTo>
                  <a:pt x="379" y="132"/>
                </a:lnTo>
                <a:lnTo>
                  <a:pt x="374" y="137"/>
                </a:lnTo>
                <a:lnTo>
                  <a:pt x="374" y="139"/>
                </a:lnTo>
                <a:lnTo>
                  <a:pt x="370" y="143"/>
                </a:lnTo>
                <a:lnTo>
                  <a:pt x="369" y="143"/>
                </a:lnTo>
                <a:lnTo>
                  <a:pt x="369" y="144"/>
                </a:lnTo>
                <a:lnTo>
                  <a:pt x="369" y="146"/>
                </a:lnTo>
                <a:lnTo>
                  <a:pt x="369" y="155"/>
                </a:lnTo>
                <a:lnTo>
                  <a:pt x="367" y="164"/>
                </a:lnTo>
                <a:lnTo>
                  <a:pt x="367" y="167"/>
                </a:lnTo>
                <a:lnTo>
                  <a:pt x="365" y="173"/>
                </a:lnTo>
                <a:lnTo>
                  <a:pt x="365" y="174"/>
                </a:lnTo>
                <a:lnTo>
                  <a:pt x="369" y="181"/>
                </a:lnTo>
                <a:lnTo>
                  <a:pt x="372" y="185"/>
                </a:lnTo>
                <a:lnTo>
                  <a:pt x="376" y="190"/>
                </a:lnTo>
                <a:lnTo>
                  <a:pt x="376" y="192"/>
                </a:lnTo>
                <a:lnTo>
                  <a:pt x="381" y="203"/>
                </a:lnTo>
                <a:lnTo>
                  <a:pt x="386" y="213"/>
                </a:lnTo>
                <a:lnTo>
                  <a:pt x="392" y="224"/>
                </a:lnTo>
                <a:lnTo>
                  <a:pt x="397" y="233"/>
                </a:lnTo>
                <a:lnTo>
                  <a:pt x="402" y="243"/>
                </a:lnTo>
                <a:lnTo>
                  <a:pt x="404" y="247"/>
                </a:lnTo>
                <a:lnTo>
                  <a:pt x="404" y="248"/>
                </a:lnTo>
                <a:lnTo>
                  <a:pt x="406" y="250"/>
                </a:lnTo>
                <a:lnTo>
                  <a:pt x="406" y="252"/>
                </a:lnTo>
                <a:lnTo>
                  <a:pt x="407" y="256"/>
                </a:lnTo>
                <a:lnTo>
                  <a:pt x="411" y="263"/>
                </a:lnTo>
                <a:lnTo>
                  <a:pt x="416" y="271"/>
                </a:lnTo>
                <a:lnTo>
                  <a:pt x="418" y="275"/>
                </a:lnTo>
                <a:lnTo>
                  <a:pt x="420" y="277"/>
                </a:lnTo>
                <a:lnTo>
                  <a:pt x="423" y="282"/>
                </a:lnTo>
                <a:lnTo>
                  <a:pt x="425" y="287"/>
                </a:lnTo>
                <a:lnTo>
                  <a:pt x="429" y="294"/>
                </a:lnTo>
                <a:lnTo>
                  <a:pt x="432" y="301"/>
                </a:lnTo>
                <a:lnTo>
                  <a:pt x="436" y="307"/>
                </a:lnTo>
                <a:lnTo>
                  <a:pt x="437" y="310"/>
                </a:lnTo>
                <a:lnTo>
                  <a:pt x="439" y="314"/>
                </a:lnTo>
                <a:lnTo>
                  <a:pt x="446" y="323"/>
                </a:lnTo>
                <a:lnTo>
                  <a:pt x="446" y="324"/>
                </a:lnTo>
                <a:lnTo>
                  <a:pt x="453" y="333"/>
                </a:lnTo>
                <a:lnTo>
                  <a:pt x="460" y="344"/>
                </a:lnTo>
                <a:lnTo>
                  <a:pt x="467" y="353"/>
                </a:lnTo>
                <a:lnTo>
                  <a:pt x="475" y="360"/>
                </a:lnTo>
                <a:lnTo>
                  <a:pt x="483" y="370"/>
                </a:lnTo>
                <a:lnTo>
                  <a:pt x="492" y="384"/>
                </a:lnTo>
                <a:lnTo>
                  <a:pt x="494" y="386"/>
                </a:lnTo>
                <a:lnTo>
                  <a:pt x="497" y="391"/>
                </a:lnTo>
                <a:lnTo>
                  <a:pt x="497" y="393"/>
                </a:lnTo>
                <a:lnTo>
                  <a:pt x="499" y="395"/>
                </a:lnTo>
                <a:lnTo>
                  <a:pt x="501" y="397"/>
                </a:lnTo>
                <a:lnTo>
                  <a:pt x="499" y="397"/>
                </a:lnTo>
                <a:lnTo>
                  <a:pt x="490" y="400"/>
                </a:lnTo>
                <a:lnTo>
                  <a:pt x="485" y="402"/>
                </a:lnTo>
                <a:lnTo>
                  <a:pt x="476" y="406"/>
                </a:lnTo>
                <a:lnTo>
                  <a:pt x="473" y="407"/>
                </a:lnTo>
                <a:lnTo>
                  <a:pt x="462" y="411"/>
                </a:lnTo>
                <a:lnTo>
                  <a:pt x="450" y="416"/>
                </a:lnTo>
                <a:lnTo>
                  <a:pt x="446" y="418"/>
                </a:lnTo>
                <a:lnTo>
                  <a:pt x="434" y="421"/>
                </a:lnTo>
                <a:lnTo>
                  <a:pt x="420" y="427"/>
                </a:lnTo>
                <a:lnTo>
                  <a:pt x="407" y="432"/>
                </a:lnTo>
                <a:lnTo>
                  <a:pt x="406" y="432"/>
                </a:lnTo>
                <a:lnTo>
                  <a:pt x="404" y="432"/>
                </a:lnTo>
                <a:lnTo>
                  <a:pt x="404" y="434"/>
                </a:lnTo>
                <a:lnTo>
                  <a:pt x="397" y="436"/>
                </a:lnTo>
                <a:lnTo>
                  <a:pt x="390" y="439"/>
                </a:lnTo>
                <a:lnTo>
                  <a:pt x="388" y="439"/>
                </a:lnTo>
                <a:lnTo>
                  <a:pt x="386" y="439"/>
                </a:lnTo>
                <a:lnTo>
                  <a:pt x="385" y="439"/>
                </a:lnTo>
                <a:lnTo>
                  <a:pt x="383" y="441"/>
                </a:lnTo>
                <a:lnTo>
                  <a:pt x="377" y="443"/>
                </a:lnTo>
                <a:lnTo>
                  <a:pt x="376" y="443"/>
                </a:lnTo>
                <a:lnTo>
                  <a:pt x="374" y="443"/>
                </a:lnTo>
                <a:lnTo>
                  <a:pt x="372" y="444"/>
                </a:lnTo>
                <a:lnTo>
                  <a:pt x="365" y="444"/>
                </a:lnTo>
                <a:lnTo>
                  <a:pt x="363" y="446"/>
                </a:lnTo>
                <a:lnTo>
                  <a:pt x="362" y="446"/>
                </a:lnTo>
                <a:lnTo>
                  <a:pt x="362" y="446"/>
                </a:lnTo>
                <a:lnTo>
                  <a:pt x="360" y="448"/>
                </a:lnTo>
                <a:lnTo>
                  <a:pt x="340" y="455"/>
                </a:lnTo>
                <a:lnTo>
                  <a:pt x="333" y="457"/>
                </a:lnTo>
                <a:lnTo>
                  <a:pt x="330" y="458"/>
                </a:lnTo>
                <a:lnTo>
                  <a:pt x="326" y="458"/>
                </a:lnTo>
                <a:lnTo>
                  <a:pt x="316" y="464"/>
                </a:lnTo>
                <a:lnTo>
                  <a:pt x="302" y="469"/>
                </a:lnTo>
                <a:lnTo>
                  <a:pt x="295" y="471"/>
                </a:lnTo>
                <a:lnTo>
                  <a:pt x="287" y="474"/>
                </a:lnTo>
                <a:lnTo>
                  <a:pt x="284" y="474"/>
                </a:lnTo>
                <a:lnTo>
                  <a:pt x="284" y="476"/>
                </a:lnTo>
                <a:lnTo>
                  <a:pt x="282" y="476"/>
                </a:lnTo>
                <a:lnTo>
                  <a:pt x="277" y="478"/>
                </a:lnTo>
                <a:lnTo>
                  <a:pt x="275" y="480"/>
                </a:lnTo>
                <a:lnTo>
                  <a:pt x="272" y="481"/>
                </a:lnTo>
                <a:lnTo>
                  <a:pt x="270" y="481"/>
                </a:lnTo>
                <a:lnTo>
                  <a:pt x="265" y="481"/>
                </a:lnTo>
                <a:lnTo>
                  <a:pt x="263" y="481"/>
                </a:lnTo>
                <a:lnTo>
                  <a:pt x="259" y="481"/>
                </a:lnTo>
                <a:lnTo>
                  <a:pt x="256" y="481"/>
                </a:lnTo>
                <a:lnTo>
                  <a:pt x="254" y="481"/>
                </a:lnTo>
                <a:lnTo>
                  <a:pt x="245" y="481"/>
                </a:lnTo>
                <a:lnTo>
                  <a:pt x="242" y="481"/>
                </a:lnTo>
                <a:lnTo>
                  <a:pt x="240" y="481"/>
                </a:lnTo>
                <a:lnTo>
                  <a:pt x="236" y="481"/>
                </a:lnTo>
                <a:lnTo>
                  <a:pt x="231" y="481"/>
                </a:lnTo>
                <a:lnTo>
                  <a:pt x="227" y="481"/>
                </a:lnTo>
                <a:lnTo>
                  <a:pt x="217" y="481"/>
                </a:lnTo>
                <a:lnTo>
                  <a:pt x="205" y="481"/>
                </a:lnTo>
                <a:lnTo>
                  <a:pt x="192" y="483"/>
                </a:lnTo>
                <a:lnTo>
                  <a:pt x="178" y="483"/>
                </a:lnTo>
                <a:lnTo>
                  <a:pt x="175" y="483"/>
                </a:lnTo>
                <a:lnTo>
                  <a:pt x="171" y="483"/>
                </a:lnTo>
                <a:lnTo>
                  <a:pt x="159" y="483"/>
                </a:lnTo>
                <a:lnTo>
                  <a:pt x="148" y="483"/>
                </a:lnTo>
                <a:lnTo>
                  <a:pt x="136" y="483"/>
                </a:lnTo>
                <a:lnTo>
                  <a:pt x="123" y="483"/>
                </a:lnTo>
                <a:lnTo>
                  <a:pt x="111" y="483"/>
                </a:lnTo>
                <a:lnTo>
                  <a:pt x="106" y="483"/>
                </a:lnTo>
                <a:lnTo>
                  <a:pt x="97" y="483"/>
                </a:lnTo>
                <a:lnTo>
                  <a:pt x="95" y="483"/>
                </a:lnTo>
                <a:lnTo>
                  <a:pt x="85" y="485"/>
                </a:lnTo>
                <a:lnTo>
                  <a:pt x="83" y="485"/>
                </a:lnTo>
                <a:lnTo>
                  <a:pt x="76" y="485"/>
                </a:lnTo>
                <a:lnTo>
                  <a:pt x="72" y="485"/>
                </a:lnTo>
                <a:lnTo>
                  <a:pt x="69" y="485"/>
                </a:lnTo>
                <a:lnTo>
                  <a:pt x="60" y="485"/>
                </a:lnTo>
                <a:lnTo>
                  <a:pt x="58" y="485"/>
                </a:lnTo>
                <a:lnTo>
                  <a:pt x="56" y="485"/>
                </a:lnTo>
                <a:lnTo>
                  <a:pt x="56" y="483"/>
                </a:lnTo>
                <a:lnTo>
                  <a:pt x="56" y="471"/>
                </a:lnTo>
                <a:lnTo>
                  <a:pt x="56" y="458"/>
                </a:lnTo>
                <a:lnTo>
                  <a:pt x="55" y="446"/>
                </a:lnTo>
                <a:lnTo>
                  <a:pt x="55" y="434"/>
                </a:lnTo>
                <a:lnTo>
                  <a:pt x="53" y="421"/>
                </a:lnTo>
                <a:lnTo>
                  <a:pt x="53" y="414"/>
                </a:lnTo>
                <a:lnTo>
                  <a:pt x="53" y="411"/>
                </a:lnTo>
                <a:lnTo>
                  <a:pt x="53" y="404"/>
                </a:lnTo>
                <a:lnTo>
                  <a:pt x="51" y="393"/>
                </a:lnTo>
                <a:lnTo>
                  <a:pt x="51" y="391"/>
                </a:lnTo>
                <a:lnTo>
                  <a:pt x="51" y="386"/>
                </a:lnTo>
                <a:lnTo>
                  <a:pt x="51" y="383"/>
                </a:lnTo>
                <a:lnTo>
                  <a:pt x="51" y="377"/>
                </a:lnTo>
                <a:lnTo>
                  <a:pt x="51" y="372"/>
                </a:lnTo>
                <a:lnTo>
                  <a:pt x="51" y="365"/>
                </a:lnTo>
                <a:lnTo>
                  <a:pt x="51" y="363"/>
                </a:lnTo>
                <a:lnTo>
                  <a:pt x="51" y="360"/>
                </a:lnTo>
                <a:lnTo>
                  <a:pt x="53" y="356"/>
                </a:lnTo>
                <a:lnTo>
                  <a:pt x="53" y="347"/>
                </a:lnTo>
                <a:lnTo>
                  <a:pt x="53" y="340"/>
                </a:lnTo>
                <a:lnTo>
                  <a:pt x="55" y="333"/>
                </a:lnTo>
                <a:lnTo>
                  <a:pt x="58" y="324"/>
                </a:lnTo>
                <a:lnTo>
                  <a:pt x="62" y="314"/>
                </a:lnTo>
                <a:lnTo>
                  <a:pt x="63" y="305"/>
                </a:lnTo>
                <a:lnTo>
                  <a:pt x="67" y="294"/>
                </a:lnTo>
                <a:lnTo>
                  <a:pt x="69" y="287"/>
                </a:lnTo>
                <a:lnTo>
                  <a:pt x="70" y="284"/>
                </a:lnTo>
                <a:lnTo>
                  <a:pt x="70" y="280"/>
                </a:lnTo>
                <a:lnTo>
                  <a:pt x="69" y="277"/>
                </a:lnTo>
                <a:lnTo>
                  <a:pt x="65" y="271"/>
                </a:lnTo>
                <a:lnTo>
                  <a:pt x="65" y="270"/>
                </a:lnTo>
                <a:lnTo>
                  <a:pt x="65" y="268"/>
                </a:lnTo>
                <a:lnTo>
                  <a:pt x="65" y="264"/>
                </a:lnTo>
                <a:lnTo>
                  <a:pt x="63" y="261"/>
                </a:lnTo>
                <a:lnTo>
                  <a:pt x="62" y="257"/>
                </a:lnTo>
                <a:lnTo>
                  <a:pt x="62" y="256"/>
                </a:lnTo>
                <a:lnTo>
                  <a:pt x="60" y="256"/>
                </a:lnTo>
                <a:lnTo>
                  <a:pt x="51" y="241"/>
                </a:lnTo>
                <a:lnTo>
                  <a:pt x="49" y="238"/>
                </a:lnTo>
                <a:lnTo>
                  <a:pt x="49" y="236"/>
                </a:lnTo>
                <a:lnTo>
                  <a:pt x="46" y="229"/>
                </a:lnTo>
                <a:lnTo>
                  <a:pt x="46" y="226"/>
                </a:lnTo>
                <a:lnTo>
                  <a:pt x="44" y="222"/>
                </a:lnTo>
                <a:lnTo>
                  <a:pt x="44" y="220"/>
                </a:lnTo>
                <a:lnTo>
                  <a:pt x="44" y="218"/>
                </a:lnTo>
                <a:lnTo>
                  <a:pt x="44" y="215"/>
                </a:lnTo>
                <a:lnTo>
                  <a:pt x="42" y="210"/>
                </a:lnTo>
                <a:lnTo>
                  <a:pt x="42" y="206"/>
                </a:lnTo>
                <a:lnTo>
                  <a:pt x="39" y="197"/>
                </a:lnTo>
                <a:lnTo>
                  <a:pt x="37" y="192"/>
                </a:lnTo>
                <a:lnTo>
                  <a:pt x="35" y="190"/>
                </a:lnTo>
                <a:lnTo>
                  <a:pt x="28" y="180"/>
                </a:lnTo>
                <a:lnTo>
                  <a:pt x="23" y="173"/>
                </a:lnTo>
                <a:lnTo>
                  <a:pt x="16" y="164"/>
                </a:lnTo>
                <a:lnTo>
                  <a:pt x="12" y="160"/>
                </a:lnTo>
                <a:lnTo>
                  <a:pt x="12" y="158"/>
                </a:lnTo>
                <a:lnTo>
                  <a:pt x="9" y="157"/>
                </a:lnTo>
                <a:lnTo>
                  <a:pt x="9" y="153"/>
                </a:lnTo>
                <a:lnTo>
                  <a:pt x="7" y="153"/>
                </a:lnTo>
                <a:lnTo>
                  <a:pt x="5" y="150"/>
                </a:lnTo>
                <a:lnTo>
                  <a:pt x="2" y="143"/>
                </a:lnTo>
                <a:lnTo>
                  <a:pt x="2" y="141"/>
                </a:lnTo>
                <a:lnTo>
                  <a:pt x="2" y="137"/>
                </a:lnTo>
                <a:lnTo>
                  <a:pt x="2" y="136"/>
                </a:lnTo>
                <a:lnTo>
                  <a:pt x="0" y="128"/>
                </a:lnTo>
                <a:lnTo>
                  <a:pt x="0" y="125"/>
                </a:lnTo>
                <a:lnTo>
                  <a:pt x="2" y="121"/>
                </a:lnTo>
                <a:lnTo>
                  <a:pt x="3" y="114"/>
                </a:lnTo>
                <a:lnTo>
                  <a:pt x="3" y="111"/>
                </a:lnTo>
                <a:lnTo>
                  <a:pt x="5" y="106"/>
                </a:lnTo>
                <a:lnTo>
                  <a:pt x="9" y="100"/>
                </a:lnTo>
                <a:lnTo>
                  <a:pt x="10" y="97"/>
                </a:lnTo>
                <a:lnTo>
                  <a:pt x="12" y="95"/>
                </a:lnTo>
                <a:lnTo>
                  <a:pt x="12" y="93"/>
                </a:lnTo>
                <a:lnTo>
                  <a:pt x="14" y="90"/>
                </a:lnTo>
                <a:lnTo>
                  <a:pt x="14" y="88"/>
                </a:lnTo>
                <a:lnTo>
                  <a:pt x="14" y="86"/>
                </a:lnTo>
                <a:lnTo>
                  <a:pt x="14" y="84"/>
                </a:lnTo>
                <a:lnTo>
                  <a:pt x="14" y="83"/>
                </a:lnTo>
                <a:lnTo>
                  <a:pt x="17" y="70"/>
                </a:lnTo>
                <a:lnTo>
                  <a:pt x="19" y="58"/>
                </a:lnTo>
                <a:lnTo>
                  <a:pt x="19" y="54"/>
                </a:lnTo>
                <a:lnTo>
                  <a:pt x="21" y="44"/>
                </a:lnTo>
                <a:lnTo>
                  <a:pt x="23" y="38"/>
                </a:lnTo>
                <a:lnTo>
                  <a:pt x="23" y="31"/>
                </a:lnTo>
                <a:lnTo>
                  <a:pt x="23" y="30"/>
                </a:lnTo>
                <a:lnTo>
                  <a:pt x="23" y="28"/>
                </a:lnTo>
                <a:lnTo>
                  <a:pt x="40" y="28"/>
                </a:lnTo>
                <a:lnTo>
                  <a:pt x="44" y="28"/>
                </a:lnTo>
                <a:lnTo>
                  <a:pt x="62" y="28"/>
                </a:lnTo>
                <a:lnTo>
                  <a:pt x="77" y="26"/>
                </a:lnTo>
                <a:lnTo>
                  <a:pt x="79" y="26"/>
                </a:lnTo>
                <a:lnTo>
                  <a:pt x="88" y="26"/>
                </a:lnTo>
                <a:lnTo>
                  <a:pt x="92" y="26"/>
                </a:lnTo>
                <a:lnTo>
                  <a:pt x="93" y="26"/>
                </a:lnTo>
                <a:lnTo>
                  <a:pt x="95" y="26"/>
                </a:lnTo>
                <a:lnTo>
                  <a:pt x="99" y="24"/>
                </a:lnTo>
                <a:lnTo>
                  <a:pt x="104" y="24"/>
                </a:lnTo>
                <a:lnTo>
                  <a:pt x="106" y="23"/>
                </a:lnTo>
                <a:lnTo>
                  <a:pt x="107" y="23"/>
                </a:lnTo>
                <a:lnTo>
                  <a:pt x="113" y="21"/>
                </a:lnTo>
                <a:lnTo>
                  <a:pt x="115" y="21"/>
                </a:lnTo>
                <a:lnTo>
                  <a:pt x="116" y="19"/>
                </a:lnTo>
                <a:lnTo>
                  <a:pt x="120" y="17"/>
                </a:lnTo>
                <a:lnTo>
                  <a:pt x="122" y="16"/>
                </a:lnTo>
                <a:lnTo>
                  <a:pt x="129" y="12"/>
                </a:lnTo>
                <a:lnTo>
                  <a:pt x="134" y="8"/>
                </a:lnTo>
                <a:lnTo>
                  <a:pt x="141" y="5"/>
                </a:lnTo>
                <a:lnTo>
                  <a:pt x="143" y="5"/>
                </a:lnTo>
                <a:lnTo>
                  <a:pt x="143" y="3"/>
                </a:lnTo>
                <a:lnTo>
                  <a:pt x="148" y="1"/>
                </a:lnTo>
                <a:lnTo>
                  <a:pt x="150" y="1"/>
                </a:lnTo>
                <a:lnTo>
                  <a:pt x="150" y="1"/>
                </a:lnTo>
                <a:lnTo>
                  <a:pt x="152" y="1"/>
                </a:lnTo>
                <a:lnTo>
                  <a:pt x="155" y="0"/>
                </a:lnTo>
                <a:lnTo>
                  <a:pt x="157" y="0"/>
                </a:lnTo>
                <a:lnTo>
                  <a:pt x="164" y="0"/>
                </a:lnTo>
                <a:lnTo>
                  <a:pt x="167" y="0"/>
                </a:lnTo>
                <a:lnTo>
                  <a:pt x="178" y="0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8">
            <a:extLst>
              <a:ext uri="{FF2B5EF4-FFF2-40B4-BE49-F238E27FC236}">
                <a16:creationId xmlns:a16="http://schemas.microsoft.com/office/drawing/2014/main" id="{8C889092-750B-45D1-887B-C1EAC2A67FD6}"/>
              </a:ext>
            </a:extLst>
          </p:cNvPr>
          <p:cNvSpPr>
            <a:spLocks/>
          </p:cNvSpPr>
          <p:nvPr/>
        </p:nvSpPr>
        <p:spPr bwMode="auto">
          <a:xfrm>
            <a:off x="6224588" y="2640013"/>
            <a:ext cx="1227138" cy="592138"/>
          </a:xfrm>
          <a:custGeom>
            <a:avLst/>
            <a:gdLst>
              <a:gd name="T0" fmla="*/ 132 w 773"/>
              <a:gd name="T1" fmla="*/ 369 h 373"/>
              <a:gd name="T2" fmla="*/ 118 w 773"/>
              <a:gd name="T3" fmla="*/ 346 h 373"/>
              <a:gd name="T4" fmla="*/ 88 w 773"/>
              <a:gd name="T5" fmla="*/ 309 h 373"/>
              <a:gd name="T6" fmla="*/ 72 w 773"/>
              <a:gd name="T7" fmla="*/ 286 h 373"/>
              <a:gd name="T8" fmla="*/ 60 w 773"/>
              <a:gd name="T9" fmla="*/ 263 h 373"/>
              <a:gd name="T10" fmla="*/ 51 w 773"/>
              <a:gd name="T11" fmla="*/ 247 h 373"/>
              <a:gd name="T12" fmla="*/ 41 w 773"/>
              <a:gd name="T13" fmla="*/ 226 h 373"/>
              <a:gd name="T14" fmla="*/ 32 w 773"/>
              <a:gd name="T15" fmla="*/ 209 h 373"/>
              <a:gd name="T16" fmla="*/ 11 w 773"/>
              <a:gd name="T17" fmla="*/ 168 h 373"/>
              <a:gd name="T18" fmla="*/ 0 w 773"/>
              <a:gd name="T19" fmla="*/ 150 h 373"/>
              <a:gd name="T20" fmla="*/ 4 w 773"/>
              <a:gd name="T21" fmla="*/ 131 h 373"/>
              <a:gd name="T22" fmla="*/ 5 w 773"/>
              <a:gd name="T23" fmla="*/ 119 h 373"/>
              <a:gd name="T24" fmla="*/ 18 w 773"/>
              <a:gd name="T25" fmla="*/ 103 h 373"/>
              <a:gd name="T26" fmla="*/ 30 w 773"/>
              <a:gd name="T27" fmla="*/ 85 h 373"/>
              <a:gd name="T28" fmla="*/ 35 w 773"/>
              <a:gd name="T29" fmla="*/ 78 h 373"/>
              <a:gd name="T30" fmla="*/ 69 w 773"/>
              <a:gd name="T31" fmla="*/ 29 h 373"/>
              <a:gd name="T32" fmla="*/ 76 w 773"/>
              <a:gd name="T33" fmla="*/ 14 h 373"/>
              <a:gd name="T34" fmla="*/ 78 w 773"/>
              <a:gd name="T35" fmla="*/ 7 h 373"/>
              <a:gd name="T36" fmla="*/ 81 w 773"/>
              <a:gd name="T37" fmla="*/ 0 h 373"/>
              <a:gd name="T38" fmla="*/ 136 w 773"/>
              <a:gd name="T39" fmla="*/ 11 h 373"/>
              <a:gd name="T40" fmla="*/ 162 w 773"/>
              <a:gd name="T41" fmla="*/ 18 h 373"/>
              <a:gd name="T42" fmla="*/ 187 w 773"/>
              <a:gd name="T43" fmla="*/ 23 h 373"/>
              <a:gd name="T44" fmla="*/ 224 w 773"/>
              <a:gd name="T45" fmla="*/ 32 h 373"/>
              <a:gd name="T46" fmla="*/ 251 w 773"/>
              <a:gd name="T47" fmla="*/ 37 h 373"/>
              <a:gd name="T48" fmla="*/ 293 w 773"/>
              <a:gd name="T49" fmla="*/ 46 h 373"/>
              <a:gd name="T50" fmla="*/ 332 w 773"/>
              <a:gd name="T51" fmla="*/ 52 h 373"/>
              <a:gd name="T52" fmla="*/ 365 w 773"/>
              <a:gd name="T53" fmla="*/ 57 h 373"/>
              <a:gd name="T54" fmla="*/ 411 w 773"/>
              <a:gd name="T55" fmla="*/ 64 h 373"/>
              <a:gd name="T56" fmla="*/ 448 w 773"/>
              <a:gd name="T57" fmla="*/ 71 h 373"/>
              <a:gd name="T58" fmla="*/ 485 w 773"/>
              <a:gd name="T59" fmla="*/ 76 h 373"/>
              <a:gd name="T60" fmla="*/ 507 w 773"/>
              <a:gd name="T61" fmla="*/ 80 h 373"/>
              <a:gd name="T62" fmla="*/ 524 w 773"/>
              <a:gd name="T63" fmla="*/ 82 h 373"/>
              <a:gd name="T64" fmla="*/ 572 w 773"/>
              <a:gd name="T65" fmla="*/ 89 h 373"/>
              <a:gd name="T66" fmla="*/ 625 w 773"/>
              <a:gd name="T67" fmla="*/ 97 h 373"/>
              <a:gd name="T68" fmla="*/ 658 w 773"/>
              <a:gd name="T69" fmla="*/ 103 h 373"/>
              <a:gd name="T70" fmla="*/ 709 w 773"/>
              <a:gd name="T71" fmla="*/ 112 h 373"/>
              <a:gd name="T72" fmla="*/ 739 w 773"/>
              <a:gd name="T73" fmla="*/ 117 h 373"/>
              <a:gd name="T74" fmla="*/ 746 w 773"/>
              <a:gd name="T75" fmla="*/ 119 h 373"/>
              <a:gd name="T76" fmla="*/ 757 w 773"/>
              <a:gd name="T77" fmla="*/ 124 h 373"/>
              <a:gd name="T78" fmla="*/ 764 w 773"/>
              <a:gd name="T79" fmla="*/ 131 h 373"/>
              <a:gd name="T80" fmla="*/ 769 w 773"/>
              <a:gd name="T81" fmla="*/ 140 h 373"/>
              <a:gd name="T82" fmla="*/ 771 w 773"/>
              <a:gd name="T83" fmla="*/ 159 h 373"/>
              <a:gd name="T84" fmla="*/ 769 w 773"/>
              <a:gd name="T85" fmla="*/ 180 h 373"/>
              <a:gd name="T86" fmla="*/ 716 w 773"/>
              <a:gd name="T87" fmla="*/ 186 h 373"/>
              <a:gd name="T88" fmla="*/ 674 w 773"/>
              <a:gd name="T89" fmla="*/ 191 h 373"/>
              <a:gd name="T90" fmla="*/ 657 w 773"/>
              <a:gd name="T91" fmla="*/ 191 h 373"/>
              <a:gd name="T92" fmla="*/ 630 w 773"/>
              <a:gd name="T93" fmla="*/ 194 h 373"/>
              <a:gd name="T94" fmla="*/ 619 w 773"/>
              <a:gd name="T95" fmla="*/ 194 h 373"/>
              <a:gd name="T96" fmla="*/ 612 w 773"/>
              <a:gd name="T97" fmla="*/ 196 h 373"/>
              <a:gd name="T98" fmla="*/ 591 w 773"/>
              <a:gd name="T99" fmla="*/ 198 h 373"/>
              <a:gd name="T100" fmla="*/ 581 w 773"/>
              <a:gd name="T101" fmla="*/ 202 h 373"/>
              <a:gd name="T102" fmla="*/ 538 w 773"/>
              <a:gd name="T103" fmla="*/ 217 h 373"/>
              <a:gd name="T104" fmla="*/ 507 w 773"/>
              <a:gd name="T105" fmla="*/ 230 h 373"/>
              <a:gd name="T106" fmla="*/ 459 w 773"/>
              <a:gd name="T107" fmla="*/ 249 h 373"/>
              <a:gd name="T108" fmla="*/ 429 w 773"/>
              <a:gd name="T109" fmla="*/ 258 h 373"/>
              <a:gd name="T110" fmla="*/ 394 w 773"/>
              <a:gd name="T111" fmla="*/ 272 h 373"/>
              <a:gd name="T112" fmla="*/ 362 w 773"/>
              <a:gd name="T113" fmla="*/ 286 h 373"/>
              <a:gd name="T114" fmla="*/ 327 w 773"/>
              <a:gd name="T115" fmla="*/ 299 h 373"/>
              <a:gd name="T116" fmla="*/ 311 w 773"/>
              <a:gd name="T117" fmla="*/ 306 h 373"/>
              <a:gd name="T118" fmla="*/ 256 w 773"/>
              <a:gd name="T119" fmla="*/ 327 h 373"/>
              <a:gd name="T120" fmla="*/ 214 w 773"/>
              <a:gd name="T121" fmla="*/ 343 h 373"/>
              <a:gd name="T122" fmla="*/ 168 w 773"/>
              <a:gd name="T123" fmla="*/ 360 h 373"/>
              <a:gd name="T124" fmla="*/ 138 w 773"/>
              <a:gd name="T125" fmla="*/ 371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3" h="373">
                <a:moveTo>
                  <a:pt x="138" y="371"/>
                </a:moveTo>
                <a:lnTo>
                  <a:pt x="136" y="373"/>
                </a:lnTo>
                <a:lnTo>
                  <a:pt x="134" y="371"/>
                </a:lnTo>
                <a:lnTo>
                  <a:pt x="132" y="369"/>
                </a:lnTo>
                <a:lnTo>
                  <a:pt x="132" y="367"/>
                </a:lnTo>
                <a:lnTo>
                  <a:pt x="129" y="362"/>
                </a:lnTo>
                <a:lnTo>
                  <a:pt x="127" y="360"/>
                </a:lnTo>
                <a:lnTo>
                  <a:pt x="118" y="346"/>
                </a:lnTo>
                <a:lnTo>
                  <a:pt x="110" y="336"/>
                </a:lnTo>
                <a:lnTo>
                  <a:pt x="102" y="329"/>
                </a:lnTo>
                <a:lnTo>
                  <a:pt x="95" y="320"/>
                </a:lnTo>
                <a:lnTo>
                  <a:pt x="88" y="309"/>
                </a:lnTo>
                <a:lnTo>
                  <a:pt x="81" y="300"/>
                </a:lnTo>
                <a:lnTo>
                  <a:pt x="81" y="299"/>
                </a:lnTo>
                <a:lnTo>
                  <a:pt x="74" y="290"/>
                </a:lnTo>
                <a:lnTo>
                  <a:pt x="72" y="286"/>
                </a:lnTo>
                <a:lnTo>
                  <a:pt x="71" y="283"/>
                </a:lnTo>
                <a:lnTo>
                  <a:pt x="67" y="277"/>
                </a:lnTo>
                <a:lnTo>
                  <a:pt x="64" y="270"/>
                </a:lnTo>
                <a:lnTo>
                  <a:pt x="60" y="263"/>
                </a:lnTo>
                <a:lnTo>
                  <a:pt x="58" y="258"/>
                </a:lnTo>
                <a:lnTo>
                  <a:pt x="55" y="253"/>
                </a:lnTo>
                <a:lnTo>
                  <a:pt x="53" y="251"/>
                </a:lnTo>
                <a:lnTo>
                  <a:pt x="51" y="247"/>
                </a:lnTo>
                <a:lnTo>
                  <a:pt x="46" y="239"/>
                </a:lnTo>
                <a:lnTo>
                  <a:pt x="42" y="232"/>
                </a:lnTo>
                <a:lnTo>
                  <a:pt x="41" y="228"/>
                </a:lnTo>
                <a:lnTo>
                  <a:pt x="41" y="226"/>
                </a:lnTo>
                <a:lnTo>
                  <a:pt x="39" y="224"/>
                </a:lnTo>
                <a:lnTo>
                  <a:pt x="39" y="223"/>
                </a:lnTo>
                <a:lnTo>
                  <a:pt x="37" y="219"/>
                </a:lnTo>
                <a:lnTo>
                  <a:pt x="32" y="209"/>
                </a:lnTo>
                <a:lnTo>
                  <a:pt x="27" y="200"/>
                </a:lnTo>
                <a:lnTo>
                  <a:pt x="21" y="189"/>
                </a:lnTo>
                <a:lnTo>
                  <a:pt x="16" y="179"/>
                </a:lnTo>
                <a:lnTo>
                  <a:pt x="11" y="168"/>
                </a:lnTo>
                <a:lnTo>
                  <a:pt x="11" y="166"/>
                </a:lnTo>
                <a:lnTo>
                  <a:pt x="7" y="161"/>
                </a:lnTo>
                <a:lnTo>
                  <a:pt x="4" y="157"/>
                </a:lnTo>
                <a:lnTo>
                  <a:pt x="0" y="150"/>
                </a:lnTo>
                <a:lnTo>
                  <a:pt x="0" y="149"/>
                </a:lnTo>
                <a:lnTo>
                  <a:pt x="2" y="143"/>
                </a:lnTo>
                <a:lnTo>
                  <a:pt x="2" y="140"/>
                </a:lnTo>
                <a:lnTo>
                  <a:pt x="4" y="131"/>
                </a:lnTo>
                <a:lnTo>
                  <a:pt x="4" y="122"/>
                </a:lnTo>
                <a:lnTo>
                  <a:pt x="4" y="120"/>
                </a:lnTo>
                <a:lnTo>
                  <a:pt x="4" y="119"/>
                </a:lnTo>
                <a:lnTo>
                  <a:pt x="5" y="119"/>
                </a:lnTo>
                <a:lnTo>
                  <a:pt x="9" y="115"/>
                </a:lnTo>
                <a:lnTo>
                  <a:pt x="9" y="113"/>
                </a:lnTo>
                <a:lnTo>
                  <a:pt x="14" y="108"/>
                </a:lnTo>
                <a:lnTo>
                  <a:pt x="18" y="103"/>
                </a:lnTo>
                <a:lnTo>
                  <a:pt x="27" y="89"/>
                </a:lnTo>
                <a:lnTo>
                  <a:pt x="28" y="89"/>
                </a:lnTo>
                <a:lnTo>
                  <a:pt x="28" y="87"/>
                </a:lnTo>
                <a:lnTo>
                  <a:pt x="30" y="85"/>
                </a:lnTo>
                <a:lnTo>
                  <a:pt x="30" y="83"/>
                </a:lnTo>
                <a:lnTo>
                  <a:pt x="32" y="83"/>
                </a:lnTo>
                <a:lnTo>
                  <a:pt x="32" y="82"/>
                </a:lnTo>
                <a:lnTo>
                  <a:pt x="35" y="78"/>
                </a:lnTo>
                <a:lnTo>
                  <a:pt x="44" y="64"/>
                </a:lnTo>
                <a:lnTo>
                  <a:pt x="50" y="53"/>
                </a:lnTo>
                <a:lnTo>
                  <a:pt x="57" y="43"/>
                </a:lnTo>
                <a:lnTo>
                  <a:pt x="69" y="29"/>
                </a:lnTo>
                <a:lnTo>
                  <a:pt x="72" y="22"/>
                </a:lnTo>
                <a:lnTo>
                  <a:pt x="72" y="20"/>
                </a:lnTo>
                <a:lnTo>
                  <a:pt x="74" y="18"/>
                </a:lnTo>
                <a:lnTo>
                  <a:pt x="76" y="14"/>
                </a:lnTo>
                <a:lnTo>
                  <a:pt x="76" y="13"/>
                </a:lnTo>
                <a:lnTo>
                  <a:pt x="78" y="11"/>
                </a:lnTo>
                <a:lnTo>
                  <a:pt x="78" y="9"/>
                </a:lnTo>
                <a:lnTo>
                  <a:pt x="78" y="7"/>
                </a:lnTo>
                <a:lnTo>
                  <a:pt x="80" y="7"/>
                </a:lnTo>
                <a:lnTo>
                  <a:pt x="80" y="6"/>
                </a:lnTo>
                <a:lnTo>
                  <a:pt x="81" y="2"/>
                </a:lnTo>
                <a:lnTo>
                  <a:pt x="81" y="0"/>
                </a:lnTo>
                <a:lnTo>
                  <a:pt x="102" y="6"/>
                </a:lnTo>
                <a:lnTo>
                  <a:pt x="115" y="7"/>
                </a:lnTo>
                <a:lnTo>
                  <a:pt x="120" y="7"/>
                </a:lnTo>
                <a:lnTo>
                  <a:pt x="136" y="11"/>
                </a:lnTo>
                <a:lnTo>
                  <a:pt x="141" y="13"/>
                </a:lnTo>
                <a:lnTo>
                  <a:pt x="147" y="14"/>
                </a:lnTo>
                <a:lnTo>
                  <a:pt x="148" y="14"/>
                </a:lnTo>
                <a:lnTo>
                  <a:pt x="162" y="18"/>
                </a:lnTo>
                <a:lnTo>
                  <a:pt x="169" y="20"/>
                </a:lnTo>
                <a:lnTo>
                  <a:pt x="173" y="20"/>
                </a:lnTo>
                <a:lnTo>
                  <a:pt x="182" y="22"/>
                </a:lnTo>
                <a:lnTo>
                  <a:pt x="187" y="23"/>
                </a:lnTo>
                <a:lnTo>
                  <a:pt x="194" y="25"/>
                </a:lnTo>
                <a:lnTo>
                  <a:pt x="196" y="25"/>
                </a:lnTo>
                <a:lnTo>
                  <a:pt x="210" y="29"/>
                </a:lnTo>
                <a:lnTo>
                  <a:pt x="224" y="32"/>
                </a:lnTo>
                <a:lnTo>
                  <a:pt x="226" y="32"/>
                </a:lnTo>
                <a:lnTo>
                  <a:pt x="233" y="34"/>
                </a:lnTo>
                <a:lnTo>
                  <a:pt x="244" y="36"/>
                </a:lnTo>
                <a:lnTo>
                  <a:pt x="251" y="37"/>
                </a:lnTo>
                <a:lnTo>
                  <a:pt x="254" y="39"/>
                </a:lnTo>
                <a:lnTo>
                  <a:pt x="259" y="39"/>
                </a:lnTo>
                <a:lnTo>
                  <a:pt x="279" y="41"/>
                </a:lnTo>
                <a:lnTo>
                  <a:pt x="293" y="46"/>
                </a:lnTo>
                <a:lnTo>
                  <a:pt x="297" y="46"/>
                </a:lnTo>
                <a:lnTo>
                  <a:pt x="309" y="48"/>
                </a:lnTo>
                <a:lnTo>
                  <a:pt x="319" y="50"/>
                </a:lnTo>
                <a:lnTo>
                  <a:pt x="332" y="52"/>
                </a:lnTo>
                <a:lnTo>
                  <a:pt x="342" y="53"/>
                </a:lnTo>
                <a:lnTo>
                  <a:pt x="346" y="53"/>
                </a:lnTo>
                <a:lnTo>
                  <a:pt x="353" y="55"/>
                </a:lnTo>
                <a:lnTo>
                  <a:pt x="365" y="57"/>
                </a:lnTo>
                <a:lnTo>
                  <a:pt x="378" y="59"/>
                </a:lnTo>
                <a:lnTo>
                  <a:pt x="388" y="60"/>
                </a:lnTo>
                <a:lnTo>
                  <a:pt x="399" y="62"/>
                </a:lnTo>
                <a:lnTo>
                  <a:pt x="411" y="64"/>
                </a:lnTo>
                <a:lnTo>
                  <a:pt x="422" y="66"/>
                </a:lnTo>
                <a:lnTo>
                  <a:pt x="434" y="69"/>
                </a:lnTo>
                <a:lnTo>
                  <a:pt x="441" y="69"/>
                </a:lnTo>
                <a:lnTo>
                  <a:pt x="448" y="71"/>
                </a:lnTo>
                <a:lnTo>
                  <a:pt x="462" y="73"/>
                </a:lnTo>
                <a:lnTo>
                  <a:pt x="473" y="74"/>
                </a:lnTo>
                <a:lnTo>
                  <a:pt x="482" y="76"/>
                </a:lnTo>
                <a:lnTo>
                  <a:pt x="485" y="76"/>
                </a:lnTo>
                <a:lnTo>
                  <a:pt x="487" y="76"/>
                </a:lnTo>
                <a:lnTo>
                  <a:pt x="496" y="78"/>
                </a:lnTo>
                <a:lnTo>
                  <a:pt x="498" y="78"/>
                </a:lnTo>
                <a:lnTo>
                  <a:pt x="507" y="80"/>
                </a:lnTo>
                <a:lnTo>
                  <a:pt x="508" y="80"/>
                </a:lnTo>
                <a:lnTo>
                  <a:pt x="517" y="82"/>
                </a:lnTo>
                <a:lnTo>
                  <a:pt x="519" y="82"/>
                </a:lnTo>
                <a:lnTo>
                  <a:pt x="524" y="82"/>
                </a:lnTo>
                <a:lnTo>
                  <a:pt x="537" y="83"/>
                </a:lnTo>
                <a:lnTo>
                  <a:pt x="549" y="85"/>
                </a:lnTo>
                <a:lnTo>
                  <a:pt x="559" y="87"/>
                </a:lnTo>
                <a:lnTo>
                  <a:pt x="572" y="89"/>
                </a:lnTo>
                <a:lnTo>
                  <a:pt x="591" y="92"/>
                </a:lnTo>
                <a:lnTo>
                  <a:pt x="602" y="94"/>
                </a:lnTo>
                <a:lnTo>
                  <a:pt x="614" y="96"/>
                </a:lnTo>
                <a:lnTo>
                  <a:pt x="625" y="97"/>
                </a:lnTo>
                <a:lnTo>
                  <a:pt x="634" y="99"/>
                </a:lnTo>
                <a:lnTo>
                  <a:pt x="646" y="101"/>
                </a:lnTo>
                <a:lnTo>
                  <a:pt x="657" y="103"/>
                </a:lnTo>
                <a:lnTo>
                  <a:pt x="658" y="103"/>
                </a:lnTo>
                <a:lnTo>
                  <a:pt x="674" y="104"/>
                </a:lnTo>
                <a:lnTo>
                  <a:pt x="688" y="108"/>
                </a:lnTo>
                <a:lnTo>
                  <a:pt x="708" y="112"/>
                </a:lnTo>
                <a:lnTo>
                  <a:pt x="709" y="112"/>
                </a:lnTo>
                <a:lnTo>
                  <a:pt x="720" y="113"/>
                </a:lnTo>
                <a:lnTo>
                  <a:pt x="732" y="115"/>
                </a:lnTo>
                <a:lnTo>
                  <a:pt x="734" y="115"/>
                </a:lnTo>
                <a:lnTo>
                  <a:pt x="739" y="117"/>
                </a:lnTo>
                <a:lnTo>
                  <a:pt x="741" y="117"/>
                </a:lnTo>
                <a:lnTo>
                  <a:pt x="743" y="117"/>
                </a:lnTo>
                <a:lnTo>
                  <a:pt x="745" y="117"/>
                </a:lnTo>
                <a:lnTo>
                  <a:pt x="746" y="119"/>
                </a:lnTo>
                <a:lnTo>
                  <a:pt x="748" y="119"/>
                </a:lnTo>
                <a:lnTo>
                  <a:pt x="750" y="120"/>
                </a:lnTo>
                <a:lnTo>
                  <a:pt x="755" y="122"/>
                </a:lnTo>
                <a:lnTo>
                  <a:pt x="757" y="124"/>
                </a:lnTo>
                <a:lnTo>
                  <a:pt x="761" y="126"/>
                </a:lnTo>
                <a:lnTo>
                  <a:pt x="761" y="126"/>
                </a:lnTo>
                <a:lnTo>
                  <a:pt x="762" y="127"/>
                </a:lnTo>
                <a:lnTo>
                  <a:pt x="764" y="131"/>
                </a:lnTo>
                <a:lnTo>
                  <a:pt x="764" y="133"/>
                </a:lnTo>
                <a:lnTo>
                  <a:pt x="766" y="134"/>
                </a:lnTo>
                <a:lnTo>
                  <a:pt x="768" y="136"/>
                </a:lnTo>
                <a:lnTo>
                  <a:pt x="769" y="140"/>
                </a:lnTo>
                <a:lnTo>
                  <a:pt x="769" y="142"/>
                </a:lnTo>
                <a:lnTo>
                  <a:pt x="769" y="145"/>
                </a:lnTo>
                <a:lnTo>
                  <a:pt x="769" y="147"/>
                </a:lnTo>
                <a:lnTo>
                  <a:pt x="771" y="159"/>
                </a:lnTo>
                <a:lnTo>
                  <a:pt x="771" y="166"/>
                </a:lnTo>
                <a:lnTo>
                  <a:pt x="773" y="170"/>
                </a:lnTo>
                <a:lnTo>
                  <a:pt x="773" y="180"/>
                </a:lnTo>
                <a:lnTo>
                  <a:pt x="769" y="180"/>
                </a:lnTo>
                <a:lnTo>
                  <a:pt x="762" y="182"/>
                </a:lnTo>
                <a:lnTo>
                  <a:pt x="752" y="182"/>
                </a:lnTo>
                <a:lnTo>
                  <a:pt x="734" y="184"/>
                </a:lnTo>
                <a:lnTo>
                  <a:pt x="716" y="186"/>
                </a:lnTo>
                <a:lnTo>
                  <a:pt x="706" y="187"/>
                </a:lnTo>
                <a:lnTo>
                  <a:pt x="694" y="187"/>
                </a:lnTo>
                <a:lnTo>
                  <a:pt x="678" y="189"/>
                </a:lnTo>
                <a:lnTo>
                  <a:pt x="674" y="191"/>
                </a:lnTo>
                <a:lnTo>
                  <a:pt x="669" y="191"/>
                </a:lnTo>
                <a:lnTo>
                  <a:pt x="665" y="191"/>
                </a:lnTo>
                <a:lnTo>
                  <a:pt x="658" y="191"/>
                </a:lnTo>
                <a:lnTo>
                  <a:pt x="657" y="191"/>
                </a:lnTo>
                <a:lnTo>
                  <a:pt x="644" y="193"/>
                </a:lnTo>
                <a:lnTo>
                  <a:pt x="634" y="194"/>
                </a:lnTo>
                <a:lnTo>
                  <a:pt x="632" y="194"/>
                </a:lnTo>
                <a:lnTo>
                  <a:pt x="630" y="194"/>
                </a:lnTo>
                <a:lnTo>
                  <a:pt x="628" y="194"/>
                </a:lnTo>
                <a:lnTo>
                  <a:pt x="627" y="194"/>
                </a:lnTo>
                <a:lnTo>
                  <a:pt x="623" y="194"/>
                </a:lnTo>
                <a:lnTo>
                  <a:pt x="619" y="194"/>
                </a:lnTo>
                <a:lnTo>
                  <a:pt x="619" y="196"/>
                </a:lnTo>
                <a:lnTo>
                  <a:pt x="618" y="196"/>
                </a:lnTo>
                <a:lnTo>
                  <a:pt x="614" y="196"/>
                </a:lnTo>
                <a:lnTo>
                  <a:pt x="612" y="196"/>
                </a:lnTo>
                <a:lnTo>
                  <a:pt x="607" y="196"/>
                </a:lnTo>
                <a:lnTo>
                  <a:pt x="604" y="196"/>
                </a:lnTo>
                <a:lnTo>
                  <a:pt x="593" y="198"/>
                </a:lnTo>
                <a:lnTo>
                  <a:pt x="591" y="198"/>
                </a:lnTo>
                <a:lnTo>
                  <a:pt x="591" y="198"/>
                </a:lnTo>
                <a:lnTo>
                  <a:pt x="589" y="198"/>
                </a:lnTo>
                <a:lnTo>
                  <a:pt x="586" y="200"/>
                </a:lnTo>
                <a:lnTo>
                  <a:pt x="581" y="202"/>
                </a:lnTo>
                <a:lnTo>
                  <a:pt x="575" y="203"/>
                </a:lnTo>
                <a:lnTo>
                  <a:pt x="563" y="209"/>
                </a:lnTo>
                <a:lnTo>
                  <a:pt x="545" y="214"/>
                </a:lnTo>
                <a:lnTo>
                  <a:pt x="538" y="217"/>
                </a:lnTo>
                <a:lnTo>
                  <a:pt x="531" y="219"/>
                </a:lnTo>
                <a:lnTo>
                  <a:pt x="528" y="221"/>
                </a:lnTo>
                <a:lnTo>
                  <a:pt x="519" y="224"/>
                </a:lnTo>
                <a:lnTo>
                  <a:pt x="507" y="230"/>
                </a:lnTo>
                <a:lnTo>
                  <a:pt x="496" y="233"/>
                </a:lnTo>
                <a:lnTo>
                  <a:pt x="485" y="239"/>
                </a:lnTo>
                <a:lnTo>
                  <a:pt x="473" y="242"/>
                </a:lnTo>
                <a:lnTo>
                  <a:pt x="459" y="249"/>
                </a:lnTo>
                <a:lnTo>
                  <a:pt x="439" y="254"/>
                </a:lnTo>
                <a:lnTo>
                  <a:pt x="436" y="256"/>
                </a:lnTo>
                <a:lnTo>
                  <a:pt x="434" y="256"/>
                </a:lnTo>
                <a:lnTo>
                  <a:pt x="429" y="258"/>
                </a:lnTo>
                <a:lnTo>
                  <a:pt x="422" y="262"/>
                </a:lnTo>
                <a:lnTo>
                  <a:pt x="417" y="263"/>
                </a:lnTo>
                <a:lnTo>
                  <a:pt x="406" y="269"/>
                </a:lnTo>
                <a:lnTo>
                  <a:pt x="394" y="272"/>
                </a:lnTo>
                <a:lnTo>
                  <a:pt x="390" y="274"/>
                </a:lnTo>
                <a:lnTo>
                  <a:pt x="378" y="279"/>
                </a:lnTo>
                <a:lnTo>
                  <a:pt x="362" y="284"/>
                </a:lnTo>
                <a:lnTo>
                  <a:pt x="362" y="286"/>
                </a:lnTo>
                <a:lnTo>
                  <a:pt x="349" y="290"/>
                </a:lnTo>
                <a:lnTo>
                  <a:pt x="339" y="293"/>
                </a:lnTo>
                <a:lnTo>
                  <a:pt x="337" y="293"/>
                </a:lnTo>
                <a:lnTo>
                  <a:pt x="327" y="299"/>
                </a:lnTo>
                <a:lnTo>
                  <a:pt x="314" y="304"/>
                </a:lnTo>
                <a:lnTo>
                  <a:pt x="312" y="304"/>
                </a:lnTo>
                <a:lnTo>
                  <a:pt x="311" y="304"/>
                </a:lnTo>
                <a:lnTo>
                  <a:pt x="311" y="306"/>
                </a:lnTo>
                <a:lnTo>
                  <a:pt x="304" y="307"/>
                </a:lnTo>
                <a:lnTo>
                  <a:pt x="289" y="314"/>
                </a:lnTo>
                <a:lnTo>
                  <a:pt x="270" y="322"/>
                </a:lnTo>
                <a:lnTo>
                  <a:pt x="256" y="327"/>
                </a:lnTo>
                <a:lnTo>
                  <a:pt x="251" y="329"/>
                </a:lnTo>
                <a:lnTo>
                  <a:pt x="240" y="334"/>
                </a:lnTo>
                <a:lnTo>
                  <a:pt x="226" y="337"/>
                </a:lnTo>
                <a:lnTo>
                  <a:pt x="214" y="343"/>
                </a:lnTo>
                <a:lnTo>
                  <a:pt x="203" y="346"/>
                </a:lnTo>
                <a:lnTo>
                  <a:pt x="192" y="350"/>
                </a:lnTo>
                <a:lnTo>
                  <a:pt x="185" y="353"/>
                </a:lnTo>
                <a:lnTo>
                  <a:pt x="168" y="360"/>
                </a:lnTo>
                <a:lnTo>
                  <a:pt x="154" y="366"/>
                </a:lnTo>
                <a:lnTo>
                  <a:pt x="145" y="369"/>
                </a:lnTo>
                <a:lnTo>
                  <a:pt x="141" y="371"/>
                </a:lnTo>
                <a:lnTo>
                  <a:pt x="138" y="371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0">
            <a:extLst>
              <a:ext uri="{FF2B5EF4-FFF2-40B4-BE49-F238E27FC236}">
                <a16:creationId xmlns:a16="http://schemas.microsoft.com/office/drawing/2014/main" id="{62372A26-E50F-4CE8-B0F3-D9F5F8D34417}"/>
              </a:ext>
            </a:extLst>
          </p:cNvPr>
          <p:cNvSpPr>
            <a:spLocks/>
          </p:cNvSpPr>
          <p:nvPr/>
        </p:nvSpPr>
        <p:spPr bwMode="auto">
          <a:xfrm>
            <a:off x="6224588" y="2640013"/>
            <a:ext cx="1227138" cy="592138"/>
          </a:xfrm>
          <a:custGeom>
            <a:avLst/>
            <a:gdLst>
              <a:gd name="T0" fmla="*/ 132 w 773"/>
              <a:gd name="T1" fmla="*/ 369 h 373"/>
              <a:gd name="T2" fmla="*/ 118 w 773"/>
              <a:gd name="T3" fmla="*/ 346 h 373"/>
              <a:gd name="T4" fmla="*/ 88 w 773"/>
              <a:gd name="T5" fmla="*/ 309 h 373"/>
              <a:gd name="T6" fmla="*/ 72 w 773"/>
              <a:gd name="T7" fmla="*/ 286 h 373"/>
              <a:gd name="T8" fmla="*/ 60 w 773"/>
              <a:gd name="T9" fmla="*/ 263 h 373"/>
              <a:gd name="T10" fmla="*/ 51 w 773"/>
              <a:gd name="T11" fmla="*/ 247 h 373"/>
              <a:gd name="T12" fmla="*/ 41 w 773"/>
              <a:gd name="T13" fmla="*/ 226 h 373"/>
              <a:gd name="T14" fmla="*/ 32 w 773"/>
              <a:gd name="T15" fmla="*/ 209 h 373"/>
              <a:gd name="T16" fmla="*/ 11 w 773"/>
              <a:gd name="T17" fmla="*/ 168 h 373"/>
              <a:gd name="T18" fmla="*/ 0 w 773"/>
              <a:gd name="T19" fmla="*/ 150 h 373"/>
              <a:gd name="T20" fmla="*/ 4 w 773"/>
              <a:gd name="T21" fmla="*/ 131 h 373"/>
              <a:gd name="T22" fmla="*/ 5 w 773"/>
              <a:gd name="T23" fmla="*/ 119 h 373"/>
              <a:gd name="T24" fmla="*/ 18 w 773"/>
              <a:gd name="T25" fmla="*/ 103 h 373"/>
              <a:gd name="T26" fmla="*/ 30 w 773"/>
              <a:gd name="T27" fmla="*/ 85 h 373"/>
              <a:gd name="T28" fmla="*/ 35 w 773"/>
              <a:gd name="T29" fmla="*/ 78 h 373"/>
              <a:gd name="T30" fmla="*/ 69 w 773"/>
              <a:gd name="T31" fmla="*/ 29 h 373"/>
              <a:gd name="T32" fmla="*/ 76 w 773"/>
              <a:gd name="T33" fmla="*/ 14 h 373"/>
              <a:gd name="T34" fmla="*/ 78 w 773"/>
              <a:gd name="T35" fmla="*/ 7 h 373"/>
              <a:gd name="T36" fmla="*/ 81 w 773"/>
              <a:gd name="T37" fmla="*/ 0 h 373"/>
              <a:gd name="T38" fmla="*/ 136 w 773"/>
              <a:gd name="T39" fmla="*/ 11 h 373"/>
              <a:gd name="T40" fmla="*/ 162 w 773"/>
              <a:gd name="T41" fmla="*/ 18 h 373"/>
              <a:gd name="T42" fmla="*/ 187 w 773"/>
              <a:gd name="T43" fmla="*/ 23 h 373"/>
              <a:gd name="T44" fmla="*/ 224 w 773"/>
              <a:gd name="T45" fmla="*/ 32 h 373"/>
              <a:gd name="T46" fmla="*/ 251 w 773"/>
              <a:gd name="T47" fmla="*/ 37 h 373"/>
              <a:gd name="T48" fmla="*/ 293 w 773"/>
              <a:gd name="T49" fmla="*/ 46 h 373"/>
              <a:gd name="T50" fmla="*/ 332 w 773"/>
              <a:gd name="T51" fmla="*/ 52 h 373"/>
              <a:gd name="T52" fmla="*/ 365 w 773"/>
              <a:gd name="T53" fmla="*/ 57 h 373"/>
              <a:gd name="T54" fmla="*/ 411 w 773"/>
              <a:gd name="T55" fmla="*/ 64 h 373"/>
              <a:gd name="T56" fmla="*/ 448 w 773"/>
              <a:gd name="T57" fmla="*/ 71 h 373"/>
              <a:gd name="T58" fmla="*/ 485 w 773"/>
              <a:gd name="T59" fmla="*/ 76 h 373"/>
              <a:gd name="T60" fmla="*/ 507 w 773"/>
              <a:gd name="T61" fmla="*/ 80 h 373"/>
              <a:gd name="T62" fmla="*/ 524 w 773"/>
              <a:gd name="T63" fmla="*/ 82 h 373"/>
              <a:gd name="T64" fmla="*/ 572 w 773"/>
              <a:gd name="T65" fmla="*/ 89 h 373"/>
              <a:gd name="T66" fmla="*/ 625 w 773"/>
              <a:gd name="T67" fmla="*/ 97 h 373"/>
              <a:gd name="T68" fmla="*/ 658 w 773"/>
              <a:gd name="T69" fmla="*/ 103 h 373"/>
              <a:gd name="T70" fmla="*/ 709 w 773"/>
              <a:gd name="T71" fmla="*/ 112 h 373"/>
              <a:gd name="T72" fmla="*/ 739 w 773"/>
              <a:gd name="T73" fmla="*/ 117 h 373"/>
              <a:gd name="T74" fmla="*/ 746 w 773"/>
              <a:gd name="T75" fmla="*/ 119 h 373"/>
              <a:gd name="T76" fmla="*/ 757 w 773"/>
              <a:gd name="T77" fmla="*/ 124 h 373"/>
              <a:gd name="T78" fmla="*/ 764 w 773"/>
              <a:gd name="T79" fmla="*/ 131 h 373"/>
              <a:gd name="T80" fmla="*/ 769 w 773"/>
              <a:gd name="T81" fmla="*/ 140 h 373"/>
              <a:gd name="T82" fmla="*/ 771 w 773"/>
              <a:gd name="T83" fmla="*/ 159 h 373"/>
              <a:gd name="T84" fmla="*/ 769 w 773"/>
              <a:gd name="T85" fmla="*/ 180 h 373"/>
              <a:gd name="T86" fmla="*/ 716 w 773"/>
              <a:gd name="T87" fmla="*/ 186 h 373"/>
              <a:gd name="T88" fmla="*/ 674 w 773"/>
              <a:gd name="T89" fmla="*/ 191 h 373"/>
              <a:gd name="T90" fmla="*/ 657 w 773"/>
              <a:gd name="T91" fmla="*/ 191 h 373"/>
              <a:gd name="T92" fmla="*/ 630 w 773"/>
              <a:gd name="T93" fmla="*/ 194 h 373"/>
              <a:gd name="T94" fmla="*/ 619 w 773"/>
              <a:gd name="T95" fmla="*/ 194 h 373"/>
              <a:gd name="T96" fmla="*/ 612 w 773"/>
              <a:gd name="T97" fmla="*/ 196 h 373"/>
              <a:gd name="T98" fmla="*/ 591 w 773"/>
              <a:gd name="T99" fmla="*/ 198 h 373"/>
              <a:gd name="T100" fmla="*/ 581 w 773"/>
              <a:gd name="T101" fmla="*/ 202 h 373"/>
              <a:gd name="T102" fmla="*/ 538 w 773"/>
              <a:gd name="T103" fmla="*/ 217 h 373"/>
              <a:gd name="T104" fmla="*/ 507 w 773"/>
              <a:gd name="T105" fmla="*/ 230 h 373"/>
              <a:gd name="T106" fmla="*/ 459 w 773"/>
              <a:gd name="T107" fmla="*/ 249 h 373"/>
              <a:gd name="T108" fmla="*/ 429 w 773"/>
              <a:gd name="T109" fmla="*/ 258 h 373"/>
              <a:gd name="T110" fmla="*/ 394 w 773"/>
              <a:gd name="T111" fmla="*/ 272 h 373"/>
              <a:gd name="T112" fmla="*/ 362 w 773"/>
              <a:gd name="T113" fmla="*/ 286 h 373"/>
              <a:gd name="T114" fmla="*/ 327 w 773"/>
              <a:gd name="T115" fmla="*/ 299 h 373"/>
              <a:gd name="T116" fmla="*/ 311 w 773"/>
              <a:gd name="T117" fmla="*/ 306 h 373"/>
              <a:gd name="T118" fmla="*/ 256 w 773"/>
              <a:gd name="T119" fmla="*/ 327 h 373"/>
              <a:gd name="T120" fmla="*/ 214 w 773"/>
              <a:gd name="T121" fmla="*/ 343 h 373"/>
              <a:gd name="T122" fmla="*/ 168 w 773"/>
              <a:gd name="T123" fmla="*/ 360 h 373"/>
              <a:gd name="T124" fmla="*/ 138 w 773"/>
              <a:gd name="T125" fmla="*/ 371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3" h="373">
                <a:moveTo>
                  <a:pt x="138" y="371"/>
                </a:moveTo>
                <a:lnTo>
                  <a:pt x="136" y="373"/>
                </a:lnTo>
                <a:lnTo>
                  <a:pt x="134" y="371"/>
                </a:lnTo>
                <a:lnTo>
                  <a:pt x="132" y="369"/>
                </a:lnTo>
                <a:lnTo>
                  <a:pt x="132" y="367"/>
                </a:lnTo>
                <a:lnTo>
                  <a:pt x="129" y="362"/>
                </a:lnTo>
                <a:lnTo>
                  <a:pt x="127" y="360"/>
                </a:lnTo>
                <a:lnTo>
                  <a:pt x="118" y="346"/>
                </a:lnTo>
                <a:lnTo>
                  <a:pt x="110" y="336"/>
                </a:lnTo>
                <a:lnTo>
                  <a:pt x="102" y="329"/>
                </a:lnTo>
                <a:lnTo>
                  <a:pt x="95" y="320"/>
                </a:lnTo>
                <a:lnTo>
                  <a:pt x="88" y="309"/>
                </a:lnTo>
                <a:lnTo>
                  <a:pt x="81" y="300"/>
                </a:lnTo>
                <a:lnTo>
                  <a:pt x="81" y="299"/>
                </a:lnTo>
                <a:lnTo>
                  <a:pt x="74" y="290"/>
                </a:lnTo>
                <a:lnTo>
                  <a:pt x="72" y="286"/>
                </a:lnTo>
                <a:lnTo>
                  <a:pt x="71" y="283"/>
                </a:lnTo>
                <a:lnTo>
                  <a:pt x="67" y="277"/>
                </a:lnTo>
                <a:lnTo>
                  <a:pt x="64" y="270"/>
                </a:lnTo>
                <a:lnTo>
                  <a:pt x="60" y="263"/>
                </a:lnTo>
                <a:lnTo>
                  <a:pt x="58" y="258"/>
                </a:lnTo>
                <a:lnTo>
                  <a:pt x="55" y="253"/>
                </a:lnTo>
                <a:lnTo>
                  <a:pt x="53" y="251"/>
                </a:lnTo>
                <a:lnTo>
                  <a:pt x="51" y="247"/>
                </a:lnTo>
                <a:lnTo>
                  <a:pt x="46" y="239"/>
                </a:lnTo>
                <a:lnTo>
                  <a:pt x="42" y="232"/>
                </a:lnTo>
                <a:lnTo>
                  <a:pt x="41" y="228"/>
                </a:lnTo>
                <a:lnTo>
                  <a:pt x="41" y="226"/>
                </a:lnTo>
                <a:lnTo>
                  <a:pt x="39" y="224"/>
                </a:lnTo>
                <a:lnTo>
                  <a:pt x="39" y="223"/>
                </a:lnTo>
                <a:lnTo>
                  <a:pt x="37" y="219"/>
                </a:lnTo>
                <a:lnTo>
                  <a:pt x="32" y="209"/>
                </a:lnTo>
                <a:lnTo>
                  <a:pt x="27" y="200"/>
                </a:lnTo>
                <a:lnTo>
                  <a:pt x="21" y="189"/>
                </a:lnTo>
                <a:lnTo>
                  <a:pt x="16" y="179"/>
                </a:lnTo>
                <a:lnTo>
                  <a:pt x="11" y="168"/>
                </a:lnTo>
                <a:lnTo>
                  <a:pt x="11" y="166"/>
                </a:lnTo>
                <a:lnTo>
                  <a:pt x="7" y="161"/>
                </a:lnTo>
                <a:lnTo>
                  <a:pt x="4" y="157"/>
                </a:lnTo>
                <a:lnTo>
                  <a:pt x="0" y="150"/>
                </a:lnTo>
                <a:lnTo>
                  <a:pt x="0" y="149"/>
                </a:lnTo>
                <a:lnTo>
                  <a:pt x="2" y="143"/>
                </a:lnTo>
                <a:lnTo>
                  <a:pt x="2" y="140"/>
                </a:lnTo>
                <a:lnTo>
                  <a:pt x="4" y="131"/>
                </a:lnTo>
                <a:lnTo>
                  <a:pt x="4" y="122"/>
                </a:lnTo>
                <a:lnTo>
                  <a:pt x="4" y="120"/>
                </a:lnTo>
                <a:lnTo>
                  <a:pt x="4" y="119"/>
                </a:lnTo>
                <a:lnTo>
                  <a:pt x="5" y="119"/>
                </a:lnTo>
                <a:lnTo>
                  <a:pt x="9" y="115"/>
                </a:lnTo>
                <a:lnTo>
                  <a:pt x="9" y="113"/>
                </a:lnTo>
                <a:lnTo>
                  <a:pt x="14" y="108"/>
                </a:lnTo>
                <a:lnTo>
                  <a:pt x="18" y="103"/>
                </a:lnTo>
                <a:lnTo>
                  <a:pt x="27" y="89"/>
                </a:lnTo>
                <a:lnTo>
                  <a:pt x="28" y="89"/>
                </a:lnTo>
                <a:lnTo>
                  <a:pt x="28" y="87"/>
                </a:lnTo>
                <a:lnTo>
                  <a:pt x="30" y="85"/>
                </a:lnTo>
                <a:lnTo>
                  <a:pt x="30" y="83"/>
                </a:lnTo>
                <a:lnTo>
                  <a:pt x="32" y="83"/>
                </a:lnTo>
                <a:lnTo>
                  <a:pt x="32" y="82"/>
                </a:lnTo>
                <a:lnTo>
                  <a:pt x="35" y="78"/>
                </a:lnTo>
                <a:lnTo>
                  <a:pt x="44" y="64"/>
                </a:lnTo>
                <a:lnTo>
                  <a:pt x="50" y="53"/>
                </a:lnTo>
                <a:lnTo>
                  <a:pt x="57" y="43"/>
                </a:lnTo>
                <a:lnTo>
                  <a:pt x="69" y="29"/>
                </a:lnTo>
                <a:lnTo>
                  <a:pt x="72" y="22"/>
                </a:lnTo>
                <a:lnTo>
                  <a:pt x="72" y="20"/>
                </a:lnTo>
                <a:lnTo>
                  <a:pt x="74" y="18"/>
                </a:lnTo>
                <a:lnTo>
                  <a:pt x="76" y="14"/>
                </a:lnTo>
                <a:lnTo>
                  <a:pt x="76" y="13"/>
                </a:lnTo>
                <a:lnTo>
                  <a:pt x="78" y="11"/>
                </a:lnTo>
                <a:lnTo>
                  <a:pt x="78" y="9"/>
                </a:lnTo>
                <a:lnTo>
                  <a:pt x="78" y="7"/>
                </a:lnTo>
                <a:lnTo>
                  <a:pt x="80" y="7"/>
                </a:lnTo>
                <a:lnTo>
                  <a:pt x="80" y="6"/>
                </a:lnTo>
                <a:lnTo>
                  <a:pt x="81" y="2"/>
                </a:lnTo>
                <a:lnTo>
                  <a:pt x="81" y="0"/>
                </a:lnTo>
                <a:lnTo>
                  <a:pt x="102" y="6"/>
                </a:lnTo>
                <a:lnTo>
                  <a:pt x="115" y="7"/>
                </a:lnTo>
                <a:lnTo>
                  <a:pt x="120" y="7"/>
                </a:lnTo>
                <a:lnTo>
                  <a:pt x="136" y="11"/>
                </a:lnTo>
                <a:lnTo>
                  <a:pt x="141" y="13"/>
                </a:lnTo>
                <a:lnTo>
                  <a:pt x="147" y="14"/>
                </a:lnTo>
                <a:lnTo>
                  <a:pt x="148" y="14"/>
                </a:lnTo>
                <a:lnTo>
                  <a:pt x="162" y="18"/>
                </a:lnTo>
                <a:lnTo>
                  <a:pt x="169" y="20"/>
                </a:lnTo>
                <a:lnTo>
                  <a:pt x="173" y="20"/>
                </a:lnTo>
                <a:lnTo>
                  <a:pt x="182" y="22"/>
                </a:lnTo>
                <a:lnTo>
                  <a:pt x="187" y="23"/>
                </a:lnTo>
                <a:lnTo>
                  <a:pt x="194" y="25"/>
                </a:lnTo>
                <a:lnTo>
                  <a:pt x="196" y="25"/>
                </a:lnTo>
                <a:lnTo>
                  <a:pt x="210" y="29"/>
                </a:lnTo>
                <a:lnTo>
                  <a:pt x="224" y="32"/>
                </a:lnTo>
                <a:lnTo>
                  <a:pt x="226" y="32"/>
                </a:lnTo>
                <a:lnTo>
                  <a:pt x="233" y="34"/>
                </a:lnTo>
                <a:lnTo>
                  <a:pt x="244" y="36"/>
                </a:lnTo>
                <a:lnTo>
                  <a:pt x="251" y="37"/>
                </a:lnTo>
                <a:lnTo>
                  <a:pt x="254" y="39"/>
                </a:lnTo>
                <a:lnTo>
                  <a:pt x="259" y="39"/>
                </a:lnTo>
                <a:lnTo>
                  <a:pt x="279" y="41"/>
                </a:lnTo>
                <a:lnTo>
                  <a:pt x="293" y="46"/>
                </a:lnTo>
                <a:lnTo>
                  <a:pt x="297" y="46"/>
                </a:lnTo>
                <a:lnTo>
                  <a:pt x="309" y="48"/>
                </a:lnTo>
                <a:lnTo>
                  <a:pt x="319" y="50"/>
                </a:lnTo>
                <a:lnTo>
                  <a:pt x="332" y="52"/>
                </a:lnTo>
                <a:lnTo>
                  <a:pt x="342" y="53"/>
                </a:lnTo>
                <a:lnTo>
                  <a:pt x="346" y="53"/>
                </a:lnTo>
                <a:lnTo>
                  <a:pt x="353" y="55"/>
                </a:lnTo>
                <a:lnTo>
                  <a:pt x="365" y="57"/>
                </a:lnTo>
                <a:lnTo>
                  <a:pt x="378" y="59"/>
                </a:lnTo>
                <a:lnTo>
                  <a:pt x="388" y="60"/>
                </a:lnTo>
                <a:lnTo>
                  <a:pt x="399" y="62"/>
                </a:lnTo>
                <a:lnTo>
                  <a:pt x="411" y="64"/>
                </a:lnTo>
                <a:lnTo>
                  <a:pt x="422" y="66"/>
                </a:lnTo>
                <a:lnTo>
                  <a:pt x="434" y="69"/>
                </a:lnTo>
                <a:lnTo>
                  <a:pt x="441" y="69"/>
                </a:lnTo>
                <a:lnTo>
                  <a:pt x="448" y="71"/>
                </a:lnTo>
                <a:lnTo>
                  <a:pt x="462" y="73"/>
                </a:lnTo>
                <a:lnTo>
                  <a:pt x="473" y="74"/>
                </a:lnTo>
                <a:lnTo>
                  <a:pt x="482" y="76"/>
                </a:lnTo>
                <a:lnTo>
                  <a:pt x="485" y="76"/>
                </a:lnTo>
                <a:lnTo>
                  <a:pt x="487" y="76"/>
                </a:lnTo>
                <a:lnTo>
                  <a:pt x="496" y="78"/>
                </a:lnTo>
                <a:lnTo>
                  <a:pt x="498" y="78"/>
                </a:lnTo>
                <a:lnTo>
                  <a:pt x="507" y="80"/>
                </a:lnTo>
                <a:lnTo>
                  <a:pt x="508" y="80"/>
                </a:lnTo>
                <a:lnTo>
                  <a:pt x="517" y="82"/>
                </a:lnTo>
                <a:lnTo>
                  <a:pt x="519" y="82"/>
                </a:lnTo>
                <a:lnTo>
                  <a:pt x="524" y="82"/>
                </a:lnTo>
                <a:lnTo>
                  <a:pt x="537" y="83"/>
                </a:lnTo>
                <a:lnTo>
                  <a:pt x="549" y="85"/>
                </a:lnTo>
                <a:lnTo>
                  <a:pt x="559" y="87"/>
                </a:lnTo>
                <a:lnTo>
                  <a:pt x="572" y="89"/>
                </a:lnTo>
                <a:lnTo>
                  <a:pt x="591" y="92"/>
                </a:lnTo>
                <a:lnTo>
                  <a:pt x="602" y="94"/>
                </a:lnTo>
                <a:lnTo>
                  <a:pt x="614" y="96"/>
                </a:lnTo>
                <a:lnTo>
                  <a:pt x="625" y="97"/>
                </a:lnTo>
                <a:lnTo>
                  <a:pt x="634" y="99"/>
                </a:lnTo>
                <a:lnTo>
                  <a:pt x="646" y="101"/>
                </a:lnTo>
                <a:lnTo>
                  <a:pt x="657" y="103"/>
                </a:lnTo>
                <a:lnTo>
                  <a:pt x="658" y="103"/>
                </a:lnTo>
                <a:lnTo>
                  <a:pt x="674" y="104"/>
                </a:lnTo>
                <a:lnTo>
                  <a:pt x="688" y="108"/>
                </a:lnTo>
                <a:lnTo>
                  <a:pt x="708" y="112"/>
                </a:lnTo>
                <a:lnTo>
                  <a:pt x="709" y="112"/>
                </a:lnTo>
                <a:lnTo>
                  <a:pt x="720" y="113"/>
                </a:lnTo>
                <a:lnTo>
                  <a:pt x="732" y="115"/>
                </a:lnTo>
                <a:lnTo>
                  <a:pt x="734" y="115"/>
                </a:lnTo>
                <a:lnTo>
                  <a:pt x="739" y="117"/>
                </a:lnTo>
                <a:lnTo>
                  <a:pt x="741" y="117"/>
                </a:lnTo>
                <a:lnTo>
                  <a:pt x="743" y="117"/>
                </a:lnTo>
                <a:lnTo>
                  <a:pt x="745" y="117"/>
                </a:lnTo>
                <a:lnTo>
                  <a:pt x="746" y="119"/>
                </a:lnTo>
                <a:lnTo>
                  <a:pt x="748" y="119"/>
                </a:lnTo>
                <a:lnTo>
                  <a:pt x="750" y="120"/>
                </a:lnTo>
                <a:lnTo>
                  <a:pt x="755" y="122"/>
                </a:lnTo>
                <a:lnTo>
                  <a:pt x="757" y="124"/>
                </a:lnTo>
                <a:lnTo>
                  <a:pt x="761" y="126"/>
                </a:lnTo>
                <a:lnTo>
                  <a:pt x="761" y="126"/>
                </a:lnTo>
                <a:lnTo>
                  <a:pt x="762" y="127"/>
                </a:lnTo>
                <a:lnTo>
                  <a:pt x="764" y="131"/>
                </a:lnTo>
                <a:lnTo>
                  <a:pt x="764" y="133"/>
                </a:lnTo>
                <a:lnTo>
                  <a:pt x="766" y="134"/>
                </a:lnTo>
                <a:lnTo>
                  <a:pt x="768" y="136"/>
                </a:lnTo>
                <a:lnTo>
                  <a:pt x="769" y="140"/>
                </a:lnTo>
                <a:lnTo>
                  <a:pt x="769" y="142"/>
                </a:lnTo>
                <a:lnTo>
                  <a:pt x="769" y="145"/>
                </a:lnTo>
                <a:lnTo>
                  <a:pt x="769" y="147"/>
                </a:lnTo>
                <a:lnTo>
                  <a:pt x="771" y="159"/>
                </a:lnTo>
                <a:lnTo>
                  <a:pt x="771" y="166"/>
                </a:lnTo>
                <a:lnTo>
                  <a:pt x="773" y="170"/>
                </a:lnTo>
                <a:lnTo>
                  <a:pt x="773" y="180"/>
                </a:lnTo>
                <a:lnTo>
                  <a:pt x="769" y="180"/>
                </a:lnTo>
                <a:lnTo>
                  <a:pt x="762" y="182"/>
                </a:lnTo>
                <a:lnTo>
                  <a:pt x="752" y="182"/>
                </a:lnTo>
                <a:lnTo>
                  <a:pt x="734" y="184"/>
                </a:lnTo>
                <a:lnTo>
                  <a:pt x="716" y="186"/>
                </a:lnTo>
                <a:lnTo>
                  <a:pt x="706" y="187"/>
                </a:lnTo>
                <a:lnTo>
                  <a:pt x="694" y="187"/>
                </a:lnTo>
                <a:lnTo>
                  <a:pt x="678" y="189"/>
                </a:lnTo>
                <a:lnTo>
                  <a:pt x="674" y="191"/>
                </a:lnTo>
                <a:lnTo>
                  <a:pt x="669" y="191"/>
                </a:lnTo>
                <a:lnTo>
                  <a:pt x="665" y="191"/>
                </a:lnTo>
                <a:lnTo>
                  <a:pt x="658" y="191"/>
                </a:lnTo>
                <a:lnTo>
                  <a:pt x="657" y="191"/>
                </a:lnTo>
                <a:lnTo>
                  <a:pt x="644" y="193"/>
                </a:lnTo>
                <a:lnTo>
                  <a:pt x="634" y="194"/>
                </a:lnTo>
                <a:lnTo>
                  <a:pt x="632" y="194"/>
                </a:lnTo>
                <a:lnTo>
                  <a:pt x="630" y="194"/>
                </a:lnTo>
                <a:lnTo>
                  <a:pt x="628" y="194"/>
                </a:lnTo>
                <a:lnTo>
                  <a:pt x="627" y="194"/>
                </a:lnTo>
                <a:lnTo>
                  <a:pt x="623" y="194"/>
                </a:lnTo>
                <a:lnTo>
                  <a:pt x="619" y="194"/>
                </a:lnTo>
                <a:lnTo>
                  <a:pt x="619" y="196"/>
                </a:lnTo>
                <a:lnTo>
                  <a:pt x="618" y="196"/>
                </a:lnTo>
                <a:lnTo>
                  <a:pt x="614" y="196"/>
                </a:lnTo>
                <a:lnTo>
                  <a:pt x="612" y="196"/>
                </a:lnTo>
                <a:lnTo>
                  <a:pt x="607" y="196"/>
                </a:lnTo>
                <a:lnTo>
                  <a:pt x="604" y="196"/>
                </a:lnTo>
                <a:lnTo>
                  <a:pt x="593" y="198"/>
                </a:lnTo>
                <a:lnTo>
                  <a:pt x="591" y="198"/>
                </a:lnTo>
                <a:lnTo>
                  <a:pt x="591" y="198"/>
                </a:lnTo>
                <a:lnTo>
                  <a:pt x="589" y="198"/>
                </a:lnTo>
                <a:lnTo>
                  <a:pt x="586" y="200"/>
                </a:lnTo>
                <a:lnTo>
                  <a:pt x="581" y="202"/>
                </a:lnTo>
                <a:lnTo>
                  <a:pt x="575" y="203"/>
                </a:lnTo>
                <a:lnTo>
                  <a:pt x="563" y="209"/>
                </a:lnTo>
                <a:lnTo>
                  <a:pt x="545" y="214"/>
                </a:lnTo>
                <a:lnTo>
                  <a:pt x="538" y="217"/>
                </a:lnTo>
                <a:lnTo>
                  <a:pt x="531" y="219"/>
                </a:lnTo>
                <a:lnTo>
                  <a:pt x="528" y="221"/>
                </a:lnTo>
                <a:lnTo>
                  <a:pt x="519" y="224"/>
                </a:lnTo>
                <a:lnTo>
                  <a:pt x="507" y="230"/>
                </a:lnTo>
                <a:lnTo>
                  <a:pt x="496" y="233"/>
                </a:lnTo>
                <a:lnTo>
                  <a:pt x="485" y="239"/>
                </a:lnTo>
                <a:lnTo>
                  <a:pt x="473" y="242"/>
                </a:lnTo>
                <a:lnTo>
                  <a:pt x="459" y="249"/>
                </a:lnTo>
                <a:lnTo>
                  <a:pt x="439" y="254"/>
                </a:lnTo>
                <a:lnTo>
                  <a:pt x="436" y="256"/>
                </a:lnTo>
                <a:lnTo>
                  <a:pt x="434" y="256"/>
                </a:lnTo>
                <a:lnTo>
                  <a:pt x="429" y="258"/>
                </a:lnTo>
                <a:lnTo>
                  <a:pt x="422" y="262"/>
                </a:lnTo>
                <a:lnTo>
                  <a:pt x="417" y="263"/>
                </a:lnTo>
                <a:lnTo>
                  <a:pt x="406" y="269"/>
                </a:lnTo>
                <a:lnTo>
                  <a:pt x="394" y="272"/>
                </a:lnTo>
                <a:lnTo>
                  <a:pt x="390" y="274"/>
                </a:lnTo>
                <a:lnTo>
                  <a:pt x="378" y="279"/>
                </a:lnTo>
                <a:lnTo>
                  <a:pt x="362" y="284"/>
                </a:lnTo>
                <a:lnTo>
                  <a:pt x="362" y="286"/>
                </a:lnTo>
                <a:lnTo>
                  <a:pt x="349" y="290"/>
                </a:lnTo>
                <a:lnTo>
                  <a:pt x="339" y="293"/>
                </a:lnTo>
                <a:lnTo>
                  <a:pt x="337" y="293"/>
                </a:lnTo>
                <a:lnTo>
                  <a:pt x="327" y="299"/>
                </a:lnTo>
                <a:lnTo>
                  <a:pt x="314" y="304"/>
                </a:lnTo>
                <a:lnTo>
                  <a:pt x="312" y="304"/>
                </a:lnTo>
                <a:lnTo>
                  <a:pt x="311" y="304"/>
                </a:lnTo>
                <a:lnTo>
                  <a:pt x="311" y="306"/>
                </a:lnTo>
                <a:lnTo>
                  <a:pt x="304" y="307"/>
                </a:lnTo>
                <a:lnTo>
                  <a:pt x="289" y="314"/>
                </a:lnTo>
                <a:lnTo>
                  <a:pt x="270" y="322"/>
                </a:lnTo>
                <a:lnTo>
                  <a:pt x="256" y="327"/>
                </a:lnTo>
                <a:lnTo>
                  <a:pt x="251" y="329"/>
                </a:lnTo>
                <a:lnTo>
                  <a:pt x="240" y="334"/>
                </a:lnTo>
                <a:lnTo>
                  <a:pt x="226" y="337"/>
                </a:lnTo>
                <a:lnTo>
                  <a:pt x="214" y="343"/>
                </a:lnTo>
                <a:lnTo>
                  <a:pt x="203" y="346"/>
                </a:lnTo>
                <a:lnTo>
                  <a:pt x="192" y="350"/>
                </a:lnTo>
                <a:lnTo>
                  <a:pt x="185" y="353"/>
                </a:lnTo>
                <a:lnTo>
                  <a:pt x="168" y="360"/>
                </a:lnTo>
                <a:lnTo>
                  <a:pt x="154" y="366"/>
                </a:lnTo>
                <a:lnTo>
                  <a:pt x="145" y="369"/>
                </a:lnTo>
                <a:lnTo>
                  <a:pt x="141" y="371"/>
                </a:lnTo>
                <a:lnTo>
                  <a:pt x="138" y="371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9">
            <a:extLst>
              <a:ext uri="{FF2B5EF4-FFF2-40B4-BE49-F238E27FC236}">
                <a16:creationId xmlns:a16="http://schemas.microsoft.com/office/drawing/2014/main" id="{C6FF4536-C731-4D15-860C-792AEC3B6616}"/>
              </a:ext>
            </a:extLst>
          </p:cNvPr>
          <p:cNvSpPr>
            <a:spLocks/>
          </p:cNvSpPr>
          <p:nvPr/>
        </p:nvSpPr>
        <p:spPr bwMode="auto">
          <a:xfrm>
            <a:off x="3482976" y="3390900"/>
            <a:ext cx="1190625" cy="647700"/>
          </a:xfrm>
          <a:custGeom>
            <a:avLst/>
            <a:gdLst>
              <a:gd name="T0" fmla="*/ 261 w 750"/>
              <a:gd name="T1" fmla="*/ 25 h 408"/>
              <a:gd name="T2" fmla="*/ 328 w 750"/>
              <a:gd name="T3" fmla="*/ 21 h 408"/>
              <a:gd name="T4" fmla="*/ 383 w 750"/>
              <a:gd name="T5" fmla="*/ 20 h 408"/>
              <a:gd name="T6" fmla="*/ 418 w 750"/>
              <a:gd name="T7" fmla="*/ 18 h 408"/>
              <a:gd name="T8" fmla="*/ 453 w 750"/>
              <a:gd name="T9" fmla="*/ 18 h 408"/>
              <a:gd name="T10" fmla="*/ 504 w 750"/>
              <a:gd name="T11" fmla="*/ 16 h 408"/>
              <a:gd name="T12" fmla="*/ 529 w 750"/>
              <a:gd name="T13" fmla="*/ 16 h 408"/>
              <a:gd name="T14" fmla="*/ 585 w 750"/>
              <a:gd name="T15" fmla="*/ 13 h 408"/>
              <a:gd name="T16" fmla="*/ 637 w 750"/>
              <a:gd name="T17" fmla="*/ 13 h 408"/>
              <a:gd name="T18" fmla="*/ 670 w 750"/>
              <a:gd name="T19" fmla="*/ 11 h 408"/>
              <a:gd name="T20" fmla="*/ 704 w 750"/>
              <a:gd name="T21" fmla="*/ 9 h 408"/>
              <a:gd name="T22" fmla="*/ 737 w 750"/>
              <a:gd name="T23" fmla="*/ 16 h 408"/>
              <a:gd name="T24" fmla="*/ 737 w 750"/>
              <a:gd name="T25" fmla="*/ 51 h 408"/>
              <a:gd name="T26" fmla="*/ 746 w 750"/>
              <a:gd name="T27" fmla="*/ 74 h 408"/>
              <a:gd name="T28" fmla="*/ 746 w 750"/>
              <a:gd name="T29" fmla="*/ 106 h 408"/>
              <a:gd name="T30" fmla="*/ 737 w 750"/>
              <a:gd name="T31" fmla="*/ 140 h 408"/>
              <a:gd name="T32" fmla="*/ 727 w 750"/>
              <a:gd name="T33" fmla="*/ 198 h 408"/>
              <a:gd name="T34" fmla="*/ 727 w 750"/>
              <a:gd name="T35" fmla="*/ 216 h 408"/>
              <a:gd name="T36" fmla="*/ 732 w 750"/>
              <a:gd name="T37" fmla="*/ 265 h 408"/>
              <a:gd name="T38" fmla="*/ 728 w 750"/>
              <a:gd name="T39" fmla="*/ 306 h 408"/>
              <a:gd name="T40" fmla="*/ 713 w 750"/>
              <a:gd name="T41" fmla="*/ 343 h 408"/>
              <a:gd name="T42" fmla="*/ 707 w 750"/>
              <a:gd name="T43" fmla="*/ 360 h 408"/>
              <a:gd name="T44" fmla="*/ 645 w 750"/>
              <a:gd name="T45" fmla="*/ 396 h 408"/>
              <a:gd name="T46" fmla="*/ 626 w 750"/>
              <a:gd name="T47" fmla="*/ 404 h 408"/>
              <a:gd name="T48" fmla="*/ 608 w 750"/>
              <a:gd name="T49" fmla="*/ 408 h 408"/>
              <a:gd name="T50" fmla="*/ 594 w 750"/>
              <a:gd name="T51" fmla="*/ 406 h 408"/>
              <a:gd name="T52" fmla="*/ 531 w 750"/>
              <a:gd name="T53" fmla="*/ 392 h 408"/>
              <a:gd name="T54" fmla="*/ 460 w 750"/>
              <a:gd name="T55" fmla="*/ 378 h 408"/>
              <a:gd name="T56" fmla="*/ 421 w 750"/>
              <a:gd name="T57" fmla="*/ 371 h 408"/>
              <a:gd name="T58" fmla="*/ 351 w 750"/>
              <a:gd name="T59" fmla="*/ 355 h 408"/>
              <a:gd name="T60" fmla="*/ 300 w 750"/>
              <a:gd name="T61" fmla="*/ 343 h 408"/>
              <a:gd name="T62" fmla="*/ 294 w 750"/>
              <a:gd name="T63" fmla="*/ 329 h 408"/>
              <a:gd name="T64" fmla="*/ 275 w 750"/>
              <a:gd name="T65" fmla="*/ 299 h 408"/>
              <a:gd name="T66" fmla="*/ 195 w 750"/>
              <a:gd name="T67" fmla="*/ 295 h 408"/>
              <a:gd name="T68" fmla="*/ 128 w 750"/>
              <a:gd name="T69" fmla="*/ 291 h 408"/>
              <a:gd name="T70" fmla="*/ 58 w 750"/>
              <a:gd name="T71" fmla="*/ 290 h 408"/>
              <a:gd name="T72" fmla="*/ 12 w 750"/>
              <a:gd name="T73" fmla="*/ 288 h 408"/>
              <a:gd name="T74" fmla="*/ 1 w 750"/>
              <a:gd name="T75" fmla="*/ 274 h 408"/>
              <a:gd name="T76" fmla="*/ 17 w 750"/>
              <a:gd name="T77" fmla="*/ 247 h 408"/>
              <a:gd name="T78" fmla="*/ 26 w 750"/>
              <a:gd name="T79" fmla="*/ 237 h 408"/>
              <a:gd name="T80" fmla="*/ 49 w 750"/>
              <a:gd name="T81" fmla="*/ 201 h 408"/>
              <a:gd name="T82" fmla="*/ 56 w 750"/>
              <a:gd name="T83" fmla="*/ 189 h 408"/>
              <a:gd name="T84" fmla="*/ 65 w 750"/>
              <a:gd name="T85" fmla="*/ 179 h 408"/>
              <a:gd name="T86" fmla="*/ 74 w 750"/>
              <a:gd name="T87" fmla="*/ 173 h 408"/>
              <a:gd name="T88" fmla="*/ 79 w 750"/>
              <a:gd name="T89" fmla="*/ 164 h 408"/>
              <a:gd name="T90" fmla="*/ 84 w 750"/>
              <a:gd name="T91" fmla="*/ 154 h 408"/>
              <a:gd name="T92" fmla="*/ 84 w 750"/>
              <a:gd name="T93" fmla="*/ 141 h 408"/>
              <a:gd name="T94" fmla="*/ 90 w 750"/>
              <a:gd name="T95" fmla="*/ 127 h 408"/>
              <a:gd name="T96" fmla="*/ 91 w 750"/>
              <a:gd name="T97" fmla="*/ 111 h 408"/>
              <a:gd name="T98" fmla="*/ 102 w 750"/>
              <a:gd name="T99" fmla="*/ 92 h 408"/>
              <a:gd name="T100" fmla="*/ 107 w 750"/>
              <a:gd name="T101" fmla="*/ 74 h 408"/>
              <a:gd name="T102" fmla="*/ 106 w 750"/>
              <a:gd name="T103" fmla="*/ 51 h 408"/>
              <a:gd name="T104" fmla="*/ 107 w 750"/>
              <a:gd name="T105" fmla="*/ 27 h 408"/>
              <a:gd name="T106" fmla="*/ 109 w 750"/>
              <a:gd name="T107" fmla="*/ 6 h 408"/>
              <a:gd name="T108" fmla="*/ 136 w 750"/>
              <a:gd name="T109" fmla="*/ 7 h 408"/>
              <a:gd name="T110" fmla="*/ 187 w 750"/>
              <a:gd name="T111" fmla="*/ 18 h 408"/>
              <a:gd name="T112" fmla="*/ 222 w 750"/>
              <a:gd name="T113" fmla="*/ 25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0" h="408">
                <a:moveTo>
                  <a:pt x="222" y="25"/>
                </a:moveTo>
                <a:lnTo>
                  <a:pt x="225" y="25"/>
                </a:lnTo>
                <a:lnTo>
                  <a:pt x="238" y="25"/>
                </a:lnTo>
                <a:lnTo>
                  <a:pt x="240" y="25"/>
                </a:lnTo>
                <a:lnTo>
                  <a:pt x="250" y="25"/>
                </a:lnTo>
                <a:lnTo>
                  <a:pt x="261" y="25"/>
                </a:lnTo>
                <a:lnTo>
                  <a:pt x="271" y="25"/>
                </a:lnTo>
                <a:lnTo>
                  <a:pt x="285" y="23"/>
                </a:lnTo>
                <a:lnTo>
                  <a:pt x="287" y="23"/>
                </a:lnTo>
                <a:lnTo>
                  <a:pt x="303" y="23"/>
                </a:lnTo>
                <a:lnTo>
                  <a:pt x="317" y="23"/>
                </a:lnTo>
                <a:lnTo>
                  <a:pt x="328" y="21"/>
                </a:lnTo>
                <a:lnTo>
                  <a:pt x="335" y="21"/>
                </a:lnTo>
                <a:lnTo>
                  <a:pt x="347" y="21"/>
                </a:lnTo>
                <a:lnTo>
                  <a:pt x="360" y="21"/>
                </a:lnTo>
                <a:lnTo>
                  <a:pt x="365" y="21"/>
                </a:lnTo>
                <a:lnTo>
                  <a:pt x="370" y="21"/>
                </a:lnTo>
                <a:lnTo>
                  <a:pt x="383" y="20"/>
                </a:lnTo>
                <a:lnTo>
                  <a:pt x="386" y="20"/>
                </a:lnTo>
                <a:lnTo>
                  <a:pt x="395" y="20"/>
                </a:lnTo>
                <a:lnTo>
                  <a:pt x="400" y="20"/>
                </a:lnTo>
                <a:lnTo>
                  <a:pt x="407" y="20"/>
                </a:lnTo>
                <a:lnTo>
                  <a:pt x="413" y="20"/>
                </a:lnTo>
                <a:lnTo>
                  <a:pt x="418" y="18"/>
                </a:lnTo>
                <a:lnTo>
                  <a:pt x="430" y="18"/>
                </a:lnTo>
                <a:lnTo>
                  <a:pt x="432" y="18"/>
                </a:lnTo>
                <a:lnTo>
                  <a:pt x="435" y="18"/>
                </a:lnTo>
                <a:lnTo>
                  <a:pt x="446" y="18"/>
                </a:lnTo>
                <a:lnTo>
                  <a:pt x="448" y="18"/>
                </a:lnTo>
                <a:lnTo>
                  <a:pt x="453" y="18"/>
                </a:lnTo>
                <a:lnTo>
                  <a:pt x="458" y="18"/>
                </a:lnTo>
                <a:lnTo>
                  <a:pt x="471" y="18"/>
                </a:lnTo>
                <a:lnTo>
                  <a:pt x="473" y="18"/>
                </a:lnTo>
                <a:lnTo>
                  <a:pt x="488" y="16"/>
                </a:lnTo>
                <a:lnTo>
                  <a:pt x="495" y="16"/>
                </a:lnTo>
                <a:lnTo>
                  <a:pt x="504" y="16"/>
                </a:lnTo>
                <a:lnTo>
                  <a:pt x="506" y="16"/>
                </a:lnTo>
                <a:lnTo>
                  <a:pt x="508" y="16"/>
                </a:lnTo>
                <a:lnTo>
                  <a:pt x="517" y="16"/>
                </a:lnTo>
                <a:lnTo>
                  <a:pt x="518" y="16"/>
                </a:lnTo>
                <a:lnTo>
                  <a:pt x="527" y="16"/>
                </a:lnTo>
                <a:lnTo>
                  <a:pt x="529" y="16"/>
                </a:lnTo>
                <a:lnTo>
                  <a:pt x="538" y="14"/>
                </a:lnTo>
                <a:lnTo>
                  <a:pt x="548" y="14"/>
                </a:lnTo>
                <a:lnTo>
                  <a:pt x="550" y="14"/>
                </a:lnTo>
                <a:lnTo>
                  <a:pt x="561" y="14"/>
                </a:lnTo>
                <a:lnTo>
                  <a:pt x="571" y="14"/>
                </a:lnTo>
                <a:lnTo>
                  <a:pt x="585" y="13"/>
                </a:lnTo>
                <a:lnTo>
                  <a:pt x="601" y="13"/>
                </a:lnTo>
                <a:lnTo>
                  <a:pt x="608" y="13"/>
                </a:lnTo>
                <a:lnTo>
                  <a:pt x="615" y="13"/>
                </a:lnTo>
                <a:lnTo>
                  <a:pt x="617" y="13"/>
                </a:lnTo>
                <a:lnTo>
                  <a:pt x="626" y="13"/>
                </a:lnTo>
                <a:lnTo>
                  <a:pt x="637" y="13"/>
                </a:lnTo>
                <a:lnTo>
                  <a:pt x="638" y="11"/>
                </a:lnTo>
                <a:lnTo>
                  <a:pt x="649" y="11"/>
                </a:lnTo>
                <a:lnTo>
                  <a:pt x="651" y="11"/>
                </a:lnTo>
                <a:lnTo>
                  <a:pt x="660" y="11"/>
                </a:lnTo>
                <a:lnTo>
                  <a:pt x="663" y="11"/>
                </a:lnTo>
                <a:lnTo>
                  <a:pt x="670" y="11"/>
                </a:lnTo>
                <a:lnTo>
                  <a:pt x="674" y="11"/>
                </a:lnTo>
                <a:lnTo>
                  <a:pt x="681" y="11"/>
                </a:lnTo>
                <a:lnTo>
                  <a:pt x="686" y="11"/>
                </a:lnTo>
                <a:lnTo>
                  <a:pt x="693" y="9"/>
                </a:lnTo>
                <a:lnTo>
                  <a:pt x="698" y="9"/>
                </a:lnTo>
                <a:lnTo>
                  <a:pt x="704" y="9"/>
                </a:lnTo>
                <a:lnTo>
                  <a:pt x="711" y="9"/>
                </a:lnTo>
                <a:lnTo>
                  <a:pt x="714" y="9"/>
                </a:lnTo>
                <a:lnTo>
                  <a:pt x="725" y="9"/>
                </a:lnTo>
                <a:lnTo>
                  <a:pt x="735" y="9"/>
                </a:lnTo>
                <a:lnTo>
                  <a:pt x="735" y="11"/>
                </a:lnTo>
                <a:lnTo>
                  <a:pt x="737" y="16"/>
                </a:lnTo>
                <a:lnTo>
                  <a:pt x="737" y="20"/>
                </a:lnTo>
                <a:lnTo>
                  <a:pt x="737" y="21"/>
                </a:lnTo>
                <a:lnTo>
                  <a:pt x="737" y="32"/>
                </a:lnTo>
                <a:lnTo>
                  <a:pt x="737" y="43"/>
                </a:lnTo>
                <a:lnTo>
                  <a:pt x="737" y="44"/>
                </a:lnTo>
                <a:lnTo>
                  <a:pt x="737" y="51"/>
                </a:lnTo>
                <a:lnTo>
                  <a:pt x="739" y="57"/>
                </a:lnTo>
                <a:lnTo>
                  <a:pt x="741" y="62"/>
                </a:lnTo>
                <a:lnTo>
                  <a:pt x="741" y="67"/>
                </a:lnTo>
                <a:lnTo>
                  <a:pt x="742" y="73"/>
                </a:lnTo>
                <a:lnTo>
                  <a:pt x="744" y="74"/>
                </a:lnTo>
                <a:lnTo>
                  <a:pt x="746" y="74"/>
                </a:lnTo>
                <a:lnTo>
                  <a:pt x="746" y="76"/>
                </a:lnTo>
                <a:lnTo>
                  <a:pt x="748" y="78"/>
                </a:lnTo>
                <a:lnTo>
                  <a:pt x="750" y="83"/>
                </a:lnTo>
                <a:lnTo>
                  <a:pt x="748" y="90"/>
                </a:lnTo>
                <a:lnTo>
                  <a:pt x="746" y="97"/>
                </a:lnTo>
                <a:lnTo>
                  <a:pt x="746" y="106"/>
                </a:lnTo>
                <a:lnTo>
                  <a:pt x="744" y="111"/>
                </a:lnTo>
                <a:lnTo>
                  <a:pt x="744" y="117"/>
                </a:lnTo>
                <a:lnTo>
                  <a:pt x="742" y="124"/>
                </a:lnTo>
                <a:lnTo>
                  <a:pt x="741" y="131"/>
                </a:lnTo>
                <a:lnTo>
                  <a:pt x="739" y="136"/>
                </a:lnTo>
                <a:lnTo>
                  <a:pt x="737" y="140"/>
                </a:lnTo>
                <a:lnTo>
                  <a:pt x="735" y="145"/>
                </a:lnTo>
                <a:lnTo>
                  <a:pt x="735" y="152"/>
                </a:lnTo>
                <a:lnTo>
                  <a:pt x="735" y="166"/>
                </a:lnTo>
                <a:lnTo>
                  <a:pt x="734" y="170"/>
                </a:lnTo>
                <a:lnTo>
                  <a:pt x="730" y="186"/>
                </a:lnTo>
                <a:lnTo>
                  <a:pt x="727" y="198"/>
                </a:lnTo>
                <a:lnTo>
                  <a:pt x="727" y="201"/>
                </a:lnTo>
                <a:lnTo>
                  <a:pt x="727" y="205"/>
                </a:lnTo>
                <a:lnTo>
                  <a:pt x="727" y="207"/>
                </a:lnTo>
                <a:lnTo>
                  <a:pt x="727" y="209"/>
                </a:lnTo>
                <a:lnTo>
                  <a:pt x="727" y="214"/>
                </a:lnTo>
                <a:lnTo>
                  <a:pt x="727" y="216"/>
                </a:lnTo>
                <a:lnTo>
                  <a:pt x="728" y="221"/>
                </a:lnTo>
                <a:lnTo>
                  <a:pt x="728" y="226"/>
                </a:lnTo>
                <a:lnTo>
                  <a:pt x="728" y="233"/>
                </a:lnTo>
                <a:lnTo>
                  <a:pt x="730" y="246"/>
                </a:lnTo>
                <a:lnTo>
                  <a:pt x="732" y="261"/>
                </a:lnTo>
                <a:lnTo>
                  <a:pt x="732" y="265"/>
                </a:lnTo>
                <a:lnTo>
                  <a:pt x="734" y="279"/>
                </a:lnTo>
                <a:lnTo>
                  <a:pt x="735" y="291"/>
                </a:lnTo>
                <a:lnTo>
                  <a:pt x="734" y="291"/>
                </a:lnTo>
                <a:lnTo>
                  <a:pt x="734" y="293"/>
                </a:lnTo>
                <a:lnTo>
                  <a:pt x="730" y="302"/>
                </a:lnTo>
                <a:lnTo>
                  <a:pt x="728" y="306"/>
                </a:lnTo>
                <a:lnTo>
                  <a:pt x="725" y="313"/>
                </a:lnTo>
                <a:lnTo>
                  <a:pt x="723" y="320"/>
                </a:lnTo>
                <a:lnTo>
                  <a:pt x="721" y="323"/>
                </a:lnTo>
                <a:lnTo>
                  <a:pt x="716" y="330"/>
                </a:lnTo>
                <a:lnTo>
                  <a:pt x="716" y="332"/>
                </a:lnTo>
                <a:lnTo>
                  <a:pt x="713" y="343"/>
                </a:lnTo>
                <a:lnTo>
                  <a:pt x="711" y="343"/>
                </a:lnTo>
                <a:lnTo>
                  <a:pt x="707" y="351"/>
                </a:lnTo>
                <a:lnTo>
                  <a:pt x="709" y="355"/>
                </a:lnTo>
                <a:lnTo>
                  <a:pt x="709" y="357"/>
                </a:lnTo>
                <a:lnTo>
                  <a:pt x="707" y="359"/>
                </a:lnTo>
                <a:lnTo>
                  <a:pt x="707" y="360"/>
                </a:lnTo>
                <a:lnTo>
                  <a:pt x="707" y="360"/>
                </a:lnTo>
                <a:lnTo>
                  <a:pt x="690" y="369"/>
                </a:lnTo>
                <a:lnTo>
                  <a:pt x="677" y="374"/>
                </a:lnTo>
                <a:lnTo>
                  <a:pt x="665" y="383"/>
                </a:lnTo>
                <a:lnTo>
                  <a:pt x="654" y="390"/>
                </a:lnTo>
                <a:lnTo>
                  <a:pt x="645" y="396"/>
                </a:lnTo>
                <a:lnTo>
                  <a:pt x="644" y="396"/>
                </a:lnTo>
                <a:lnTo>
                  <a:pt x="637" y="401"/>
                </a:lnTo>
                <a:lnTo>
                  <a:pt x="633" y="403"/>
                </a:lnTo>
                <a:lnTo>
                  <a:pt x="631" y="403"/>
                </a:lnTo>
                <a:lnTo>
                  <a:pt x="628" y="404"/>
                </a:lnTo>
                <a:lnTo>
                  <a:pt x="626" y="404"/>
                </a:lnTo>
                <a:lnTo>
                  <a:pt x="623" y="406"/>
                </a:lnTo>
                <a:lnTo>
                  <a:pt x="615" y="408"/>
                </a:lnTo>
                <a:lnTo>
                  <a:pt x="614" y="408"/>
                </a:lnTo>
                <a:lnTo>
                  <a:pt x="612" y="408"/>
                </a:lnTo>
                <a:lnTo>
                  <a:pt x="610" y="408"/>
                </a:lnTo>
                <a:lnTo>
                  <a:pt x="608" y="408"/>
                </a:lnTo>
                <a:lnTo>
                  <a:pt x="607" y="408"/>
                </a:lnTo>
                <a:lnTo>
                  <a:pt x="605" y="408"/>
                </a:lnTo>
                <a:lnTo>
                  <a:pt x="603" y="408"/>
                </a:lnTo>
                <a:lnTo>
                  <a:pt x="601" y="408"/>
                </a:lnTo>
                <a:lnTo>
                  <a:pt x="600" y="406"/>
                </a:lnTo>
                <a:lnTo>
                  <a:pt x="594" y="406"/>
                </a:lnTo>
                <a:lnTo>
                  <a:pt x="582" y="404"/>
                </a:lnTo>
                <a:lnTo>
                  <a:pt x="571" y="401"/>
                </a:lnTo>
                <a:lnTo>
                  <a:pt x="564" y="399"/>
                </a:lnTo>
                <a:lnTo>
                  <a:pt x="557" y="399"/>
                </a:lnTo>
                <a:lnTo>
                  <a:pt x="541" y="396"/>
                </a:lnTo>
                <a:lnTo>
                  <a:pt x="531" y="392"/>
                </a:lnTo>
                <a:lnTo>
                  <a:pt x="518" y="390"/>
                </a:lnTo>
                <a:lnTo>
                  <a:pt x="506" y="387"/>
                </a:lnTo>
                <a:lnTo>
                  <a:pt x="495" y="385"/>
                </a:lnTo>
                <a:lnTo>
                  <a:pt x="485" y="383"/>
                </a:lnTo>
                <a:lnTo>
                  <a:pt x="473" y="380"/>
                </a:lnTo>
                <a:lnTo>
                  <a:pt x="460" y="378"/>
                </a:lnTo>
                <a:lnTo>
                  <a:pt x="450" y="374"/>
                </a:lnTo>
                <a:lnTo>
                  <a:pt x="444" y="374"/>
                </a:lnTo>
                <a:lnTo>
                  <a:pt x="439" y="373"/>
                </a:lnTo>
                <a:lnTo>
                  <a:pt x="434" y="371"/>
                </a:lnTo>
                <a:lnTo>
                  <a:pt x="423" y="371"/>
                </a:lnTo>
                <a:lnTo>
                  <a:pt x="421" y="371"/>
                </a:lnTo>
                <a:lnTo>
                  <a:pt x="411" y="367"/>
                </a:lnTo>
                <a:lnTo>
                  <a:pt x="398" y="366"/>
                </a:lnTo>
                <a:lnTo>
                  <a:pt x="386" y="364"/>
                </a:lnTo>
                <a:lnTo>
                  <a:pt x="374" y="360"/>
                </a:lnTo>
                <a:lnTo>
                  <a:pt x="363" y="359"/>
                </a:lnTo>
                <a:lnTo>
                  <a:pt x="351" y="355"/>
                </a:lnTo>
                <a:lnTo>
                  <a:pt x="340" y="353"/>
                </a:lnTo>
                <a:lnTo>
                  <a:pt x="330" y="351"/>
                </a:lnTo>
                <a:lnTo>
                  <a:pt x="326" y="350"/>
                </a:lnTo>
                <a:lnTo>
                  <a:pt x="317" y="346"/>
                </a:lnTo>
                <a:lnTo>
                  <a:pt x="307" y="344"/>
                </a:lnTo>
                <a:lnTo>
                  <a:pt x="300" y="343"/>
                </a:lnTo>
                <a:lnTo>
                  <a:pt x="298" y="341"/>
                </a:lnTo>
                <a:lnTo>
                  <a:pt x="296" y="341"/>
                </a:lnTo>
                <a:lnTo>
                  <a:pt x="294" y="339"/>
                </a:lnTo>
                <a:lnTo>
                  <a:pt x="294" y="337"/>
                </a:lnTo>
                <a:lnTo>
                  <a:pt x="294" y="336"/>
                </a:lnTo>
                <a:lnTo>
                  <a:pt x="294" y="329"/>
                </a:lnTo>
                <a:lnTo>
                  <a:pt x="296" y="311"/>
                </a:lnTo>
                <a:lnTo>
                  <a:pt x="296" y="306"/>
                </a:lnTo>
                <a:lnTo>
                  <a:pt x="296" y="300"/>
                </a:lnTo>
                <a:lnTo>
                  <a:pt x="291" y="299"/>
                </a:lnTo>
                <a:lnTo>
                  <a:pt x="280" y="299"/>
                </a:lnTo>
                <a:lnTo>
                  <a:pt x="275" y="299"/>
                </a:lnTo>
                <a:lnTo>
                  <a:pt x="261" y="297"/>
                </a:lnTo>
                <a:lnTo>
                  <a:pt x="255" y="297"/>
                </a:lnTo>
                <a:lnTo>
                  <a:pt x="241" y="297"/>
                </a:lnTo>
                <a:lnTo>
                  <a:pt x="229" y="295"/>
                </a:lnTo>
                <a:lnTo>
                  <a:pt x="213" y="295"/>
                </a:lnTo>
                <a:lnTo>
                  <a:pt x="195" y="295"/>
                </a:lnTo>
                <a:lnTo>
                  <a:pt x="185" y="295"/>
                </a:lnTo>
                <a:lnTo>
                  <a:pt x="174" y="293"/>
                </a:lnTo>
                <a:lnTo>
                  <a:pt x="162" y="293"/>
                </a:lnTo>
                <a:lnTo>
                  <a:pt x="153" y="293"/>
                </a:lnTo>
                <a:lnTo>
                  <a:pt x="141" y="293"/>
                </a:lnTo>
                <a:lnTo>
                  <a:pt x="128" y="291"/>
                </a:lnTo>
                <a:lnTo>
                  <a:pt x="116" y="291"/>
                </a:lnTo>
                <a:lnTo>
                  <a:pt x="104" y="291"/>
                </a:lnTo>
                <a:lnTo>
                  <a:pt x="91" y="291"/>
                </a:lnTo>
                <a:lnTo>
                  <a:pt x="79" y="290"/>
                </a:lnTo>
                <a:lnTo>
                  <a:pt x="70" y="290"/>
                </a:lnTo>
                <a:lnTo>
                  <a:pt x="58" y="290"/>
                </a:lnTo>
                <a:lnTo>
                  <a:pt x="47" y="290"/>
                </a:lnTo>
                <a:lnTo>
                  <a:pt x="35" y="288"/>
                </a:lnTo>
                <a:lnTo>
                  <a:pt x="24" y="288"/>
                </a:lnTo>
                <a:lnTo>
                  <a:pt x="23" y="288"/>
                </a:lnTo>
                <a:lnTo>
                  <a:pt x="14" y="288"/>
                </a:lnTo>
                <a:lnTo>
                  <a:pt x="12" y="288"/>
                </a:lnTo>
                <a:lnTo>
                  <a:pt x="10" y="288"/>
                </a:lnTo>
                <a:lnTo>
                  <a:pt x="1" y="286"/>
                </a:lnTo>
                <a:lnTo>
                  <a:pt x="0" y="286"/>
                </a:lnTo>
                <a:lnTo>
                  <a:pt x="0" y="284"/>
                </a:lnTo>
                <a:lnTo>
                  <a:pt x="0" y="279"/>
                </a:lnTo>
                <a:lnTo>
                  <a:pt x="1" y="274"/>
                </a:lnTo>
                <a:lnTo>
                  <a:pt x="3" y="267"/>
                </a:lnTo>
                <a:lnTo>
                  <a:pt x="7" y="263"/>
                </a:lnTo>
                <a:lnTo>
                  <a:pt x="10" y="258"/>
                </a:lnTo>
                <a:lnTo>
                  <a:pt x="14" y="253"/>
                </a:lnTo>
                <a:lnTo>
                  <a:pt x="16" y="249"/>
                </a:lnTo>
                <a:lnTo>
                  <a:pt x="17" y="247"/>
                </a:lnTo>
                <a:lnTo>
                  <a:pt x="17" y="246"/>
                </a:lnTo>
                <a:lnTo>
                  <a:pt x="19" y="244"/>
                </a:lnTo>
                <a:lnTo>
                  <a:pt x="21" y="240"/>
                </a:lnTo>
                <a:lnTo>
                  <a:pt x="23" y="240"/>
                </a:lnTo>
                <a:lnTo>
                  <a:pt x="24" y="240"/>
                </a:lnTo>
                <a:lnTo>
                  <a:pt x="26" y="237"/>
                </a:lnTo>
                <a:lnTo>
                  <a:pt x="31" y="226"/>
                </a:lnTo>
                <a:lnTo>
                  <a:pt x="37" y="219"/>
                </a:lnTo>
                <a:lnTo>
                  <a:pt x="42" y="210"/>
                </a:lnTo>
                <a:lnTo>
                  <a:pt x="46" y="207"/>
                </a:lnTo>
                <a:lnTo>
                  <a:pt x="47" y="205"/>
                </a:lnTo>
                <a:lnTo>
                  <a:pt x="49" y="201"/>
                </a:lnTo>
                <a:lnTo>
                  <a:pt x="51" y="200"/>
                </a:lnTo>
                <a:lnTo>
                  <a:pt x="51" y="198"/>
                </a:lnTo>
                <a:lnTo>
                  <a:pt x="51" y="196"/>
                </a:lnTo>
                <a:lnTo>
                  <a:pt x="51" y="193"/>
                </a:lnTo>
                <a:lnTo>
                  <a:pt x="54" y="191"/>
                </a:lnTo>
                <a:lnTo>
                  <a:pt x="56" y="189"/>
                </a:lnTo>
                <a:lnTo>
                  <a:pt x="58" y="186"/>
                </a:lnTo>
                <a:lnTo>
                  <a:pt x="58" y="184"/>
                </a:lnTo>
                <a:lnTo>
                  <a:pt x="60" y="182"/>
                </a:lnTo>
                <a:lnTo>
                  <a:pt x="61" y="180"/>
                </a:lnTo>
                <a:lnTo>
                  <a:pt x="63" y="180"/>
                </a:lnTo>
                <a:lnTo>
                  <a:pt x="65" y="179"/>
                </a:lnTo>
                <a:lnTo>
                  <a:pt x="67" y="177"/>
                </a:lnTo>
                <a:lnTo>
                  <a:pt x="68" y="175"/>
                </a:lnTo>
                <a:lnTo>
                  <a:pt x="70" y="175"/>
                </a:lnTo>
                <a:lnTo>
                  <a:pt x="72" y="175"/>
                </a:lnTo>
                <a:lnTo>
                  <a:pt x="72" y="175"/>
                </a:lnTo>
                <a:lnTo>
                  <a:pt x="74" y="173"/>
                </a:lnTo>
                <a:lnTo>
                  <a:pt x="76" y="171"/>
                </a:lnTo>
                <a:lnTo>
                  <a:pt x="76" y="170"/>
                </a:lnTo>
                <a:lnTo>
                  <a:pt x="76" y="168"/>
                </a:lnTo>
                <a:lnTo>
                  <a:pt x="77" y="168"/>
                </a:lnTo>
                <a:lnTo>
                  <a:pt x="77" y="166"/>
                </a:lnTo>
                <a:lnTo>
                  <a:pt x="79" y="164"/>
                </a:lnTo>
                <a:lnTo>
                  <a:pt x="81" y="163"/>
                </a:lnTo>
                <a:lnTo>
                  <a:pt x="81" y="161"/>
                </a:lnTo>
                <a:lnTo>
                  <a:pt x="83" y="159"/>
                </a:lnTo>
                <a:lnTo>
                  <a:pt x="84" y="157"/>
                </a:lnTo>
                <a:lnTo>
                  <a:pt x="84" y="156"/>
                </a:lnTo>
                <a:lnTo>
                  <a:pt x="84" y="154"/>
                </a:lnTo>
                <a:lnTo>
                  <a:pt x="86" y="152"/>
                </a:lnTo>
                <a:lnTo>
                  <a:pt x="86" y="147"/>
                </a:lnTo>
                <a:lnTo>
                  <a:pt x="86" y="145"/>
                </a:lnTo>
                <a:lnTo>
                  <a:pt x="86" y="143"/>
                </a:lnTo>
                <a:lnTo>
                  <a:pt x="84" y="143"/>
                </a:lnTo>
                <a:lnTo>
                  <a:pt x="84" y="141"/>
                </a:lnTo>
                <a:lnTo>
                  <a:pt x="86" y="138"/>
                </a:lnTo>
                <a:lnTo>
                  <a:pt x="88" y="136"/>
                </a:lnTo>
                <a:lnTo>
                  <a:pt x="90" y="133"/>
                </a:lnTo>
                <a:lnTo>
                  <a:pt x="90" y="131"/>
                </a:lnTo>
                <a:lnTo>
                  <a:pt x="90" y="129"/>
                </a:lnTo>
                <a:lnTo>
                  <a:pt x="90" y="127"/>
                </a:lnTo>
                <a:lnTo>
                  <a:pt x="90" y="124"/>
                </a:lnTo>
                <a:lnTo>
                  <a:pt x="90" y="120"/>
                </a:lnTo>
                <a:lnTo>
                  <a:pt x="91" y="119"/>
                </a:lnTo>
                <a:lnTo>
                  <a:pt x="91" y="117"/>
                </a:lnTo>
                <a:lnTo>
                  <a:pt x="91" y="115"/>
                </a:lnTo>
                <a:lnTo>
                  <a:pt x="91" y="111"/>
                </a:lnTo>
                <a:lnTo>
                  <a:pt x="95" y="106"/>
                </a:lnTo>
                <a:lnTo>
                  <a:pt x="95" y="104"/>
                </a:lnTo>
                <a:lnTo>
                  <a:pt x="97" y="101"/>
                </a:lnTo>
                <a:lnTo>
                  <a:pt x="98" y="99"/>
                </a:lnTo>
                <a:lnTo>
                  <a:pt x="100" y="96"/>
                </a:lnTo>
                <a:lnTo>
                  <a:pt x="102" y="92"/>
                </a:lnTo>
                <a:lnTo>
                  <a:pt x="104" y="89"/>
                </a:lnTo>
                <a:lnTo>
                  <a:pt x="106" y="87"/>
                </a:lnTo>
                <a:lnTo>
                  <a:pt x="106" y="85"/>
                </a:lnTo>
                <a:lnTo>
                  <a:pt x="106" y="80"/>
                </a:lnTo>
                <a:lnTo>
                  <a:pt x="107" y="74"/>
                </a:lnTo>
                <a:lnTo>
                  <a:pt x="107" y="74"/>
                </a:lnTo>
                <a:lnTo>
                  <a:pt x="107" y="73"/>
                </a:lnTo>
                <a:lnTo>
                  <a:pt x="109" y="64"/>
                </a:lnTo>
                <a:lnTo>
                  <a:pt x="109" y="60"/>
                </a:lnTo>
                <a:lnTo>
                  <a:pt x="107" y="57"/>
                </a:lnTo>
                <a:lnTo>
                  <a:pt x="107" y="53"/>
                </a:lnTo>
                <a:lnTo>
                  <a:pt x="106" y="51"/>
                </a:lnTo>
                <a:lnTo>
                  <a:pt x="106" y="48"/>
                </a:lnTo>
                <a:lnTo>
                  <a:pt x="106" y="46"/>
                </a:lnTo>
                <a:lnTo>
                  <a:pt x="109" y="41"/>
                </a:lnTo>
                <a:lnTo>
                  <a:pt x="109" y="34"/>
                </a:lnTo>
                <a:lnTo>
                  <a:pt x="109" y="32"/>
                </a:lnTo>
                <a:lnTo>
                  <a:pt x="107" y="27"/>
                </a:lnTo>
                <a:lnTo>
                  <a:pt x="107" y="23"/>
                </a:lnTo>
                <a:lnTo>
                  <a:pt x="107" y="20"/>
                </a:lnTo>
                <a:lnTo>
                  <a:pt x="107" y="14"/>
                </a:lnTo>
                <a:lnTo>
                  <a:pt x="107" y="11"/>
                </a:lnTo>
                <a:lnTo>
                  <a:pt x="107" y="9"/>
                </a:lnTo>
                <a:lnTo>
                  <a:pt x="109" y="6"/>
                </a:lnTo>
                <a:lnTo>
                  <a:pt x="109" y="4"/>
                </a:lnTo>
                <a:lnTo>
                  <a:pt x="109" y="0"/>
                </a:lnTo>
                <a:lnTo>
                  <a:pt x="113" y="2"/>
                </a:lnTo>
                <a:lnTo>
                  <a:pt x="116" y="4"/>
                </a:lnTo>
                <a:lnTo>
                  <a:pt x="121" y="4"/>
                </a:lnTo>
                <a:lnTo>
                  <a:pt x="136" y="7"/>
                </a:lnTo>
                <a:lnTo>
                  <a:pt x="150" y="11"/>
                </a:lnTo>
                <a:lnTo>
                  <a:pt x="155" y="11"/>
                </a:lnTo>
                <a:lnTo>
                  <a:pt x="158" y="13"/>
                </a:lnTo>
                <a:lnTo>
                  <a:pt x="164" y="14"/>
                </a:lnTo>
                <a:lnTo>
                  <a:pt x="176" y="16"/>
                </a:lnTo>
                <a:lnTo>
                  <a:pt x="187" y="18"/>
                </a:lnTo>
                <a:lnTo>
                  <a:pt x="199" y="21"/>
                </a:lnTo>
                <a:lnTo>
                  <a:pt x="208" y="23"/>
                </a:lnTo>
                <a:lnTo>
                  <a:pt x="211" y="25"/>
                </a:lnTo>
                <a:lnTo>
                  <a:pt x="215" y="25"/>
                </a:lnTo>
                <a:lnTo>
                  <a:pt x="217" y="25"/>
                </a:lnTo>
                <a:lnTo>
                  <a:pt x="222" y="2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">
            <a:extLst>
              <a:ext uri="{FF2B5EF4-FFF2-40B4-BE49-F238E27FC236}">
                <a16:creationId xmlns:a16="http://schemas.microsoft.com/office/drawing/2014/main" id="{63E98809-E3F8-4937-A0D9-7CCAD950F680}"/>
              </a:ext>
            </a:extLst>
          </p:cNvPr>
          <p:cNvSpPr>
            <a:spLocks/>
          </p:cNvSpPr>
          <p:nvPr/>
        </p:nvSpPr>
        <p:spPr bwMode="auto">
          <a:xfrm>
            <a:off x="3482976" y="3390900"/>
            <a:ext cx="1190625" cy="647700"/>
          </a:xfrm>
          <a:custGeom>
            <a:avLst/>
            <a:gdLst>
              <a:gd name="T0" fmla="*/ 261 w 750"/>
              <a:gd name="T1" fmla="*/ 25 h 408"/>
              <a:gd name="T2" fmla="*/ 328 w 750"/>
              <a:gd name="T3" fmla="*/ 21 h 408"/>
              <a:gd name="T4" fmla="*/ 383 w 750"/>
              <a:gd name="T5" fmla="*/ 20 h 408"/>
              <a:gd name="T6" fmla="*/ 418 w 750"/>
              <a:gd name="T7" fmla="*/ 18 h 408"/>
              <a:gd name="T8" fmla="*/ 453 w 750"/>
              <a:gd name="T9" fmla="*/ 18 h 408"/>
              <a:gd name="T10" fmla="*/ 504 w 750"/>
              <a:gd name="T11" fmla="*/ 16 h 408"/>
              <a:gd name="T12" fmla="*/ 529 w 750"/>
              <a:gd name="T13" fmla="*/ 16 h 408"/>
              <a:gd name="T14" fmla="*/ 585 w 750"/>
              <a:gd name="T15" fmla="*/ 13 h 408"/>
              <a:gd name="T16" fmla="*/ 637 w 750"/>
              <a:gd name="T17" fmla="*/ 13 h 408"/>
              <a:gd name="T18" fmla="*/ 670 w 750"/>
              <a:gd name="T19" fmla="*/ 11 h 408"/>
              <a:gd name="T20" fmla="*/ 704 w 750"/>
              <a:gd name="T21" fmla="*/ 9 h 408"/>
              <a:gd name="T22" fmla="*/ 737 w 750"/>
              <a:gd name="T23" fmla="*/ 16 h 408"/>
              <a:gd name="T24" fmla="*/ 737 w 750"/>
              <a:gd name="T25" fmla="*/ 51 h 408"/>
              <a:gd name="T26" fmla="*/ 746 w 750"/>
              <a:gd name="T27" fmla="*/ 74 h 408"/>
              <a:gd name="T28" fmla="*/ 746 w 750"/>
              <a:gd name="T29" fmla="*/ 106 h 408"/>
              <a:gd name="T30" fmla="*/ 737 w 750"/>
              <a:gd name="T31" fmla="*/ 140 h 408"/>
              <a:gd name="T32" fmla="*/ 727 w 750"/>
              <a:gd name="T33" fmla="*/ 198 h 408"/>
              <a:gd name="T34" fmla="*/ 727 w 750"/>
              <a:gd name="T35" fmla="*/ 216 h 408"/>
              <a:gd name="T36" fmla="*/ 732 w 750"/>
              <a:gd name="T37" fmla="*/ 265 h 408"/>
              <a:gd name="T38" fmla="*/ 728 w 750"/>
              <a:gd name="T39" fmla="*/ 306 h 408"/>
              <a:gd name="T40" fmla="*/ 713 w 750"/>
              <a:gd name="T41" fmla="*/ 343 h 408"/>
              <a:gd name="T42" fmla="*/ 707 w 750"/>
              <a:gd name="T43" fmla="*/ 360 h 408"/>
              <a:gd name="T44" fmla="*/ 645 w 750"/>
              <a:gd name="T45" fmla="*/ 396 h 408"/>
              <a:gd name="T46" fmla="*/ 626 w 750"/>
              <a:gd name="T47" fmla="*/ 404 h 408"/>
              <a:gd name="T48" fmla="*/ 608 w 750"/>
              <a:gd name="T49" fmla="*/ 408 h 408"/>
              <a:gd name="T50" fmla="*/ 594 w 750"/>
              <a:gd name="T51" fmla="*/ 406 h 408"/>
              <a:gd name="T52" fmla="*/ 531 w 750"/>
              <a:gd name="T53" fmla="*/ 392 h 408"/>
              <a:gd name="T54" fmla="*/ 460 w 750"/>
              <a:gd name="T55" fmla="*/ 378 h 408"/>
              <a:gd name="T56" fmla="*/ 421 w 750"/>
              <a:gd name="T57" fmla="*/ 371 h 408"/>
              <a:gd name="T58" fmla="*/ 351 w 750"/>
              <a:gd name="T59" fmla="*/ 355 h 408"/>
              <a:gd name="T60" fmla="*/ 300 w 750"/>
              <a:gd name="T61" fmla="*/ 343 h 408"/>
              <a:gd name="T62" fmla="*/ 294 w 750"/>
              <a:gd name="T63" fmla="*/ 329 h 408"/>
              <a:gd name="T64" fmla="*/ 275 w 750"/>
              <a:gd name="T65" fmla="*/ 299 h 408"/>
              <a:gd name="T66" fmla="*/ 195 w 750"/>
              <a:gd name="T67" fmla="*/ 295 h 408"/>
              <a:gd name="T68" fmla="*/ 128 w 750"/>
              <a:gd name="T69" fmla="*/ 291 h 408"/>
              <a:gd name="T70" fmla="*/ 58 w 750"/>
              <a:gd name="T71" fmla="*/ 290 h 408"/>
              <a:gd name="T72" fmla="*/ 12 w 750"/>
              <a:gd name="T73" fmla="*/ 288 h 408"/>
              <a:gd name="T74" fmla="*/ 1 w 750"/>
              <a:gd name="T75" fmla="*/ 274 h 408"/>
              <a:gd name="T76" fmla="*/ 17 w 750"/>
              <a:gd name="T77" fmla="*/ 247 h 408"/>
              <a:gd name="T78" fmla="*/ 26 w 750"/>
              <a:gd name="T79" fmla="*/ 237 h 408"/>
              <a:gd name="T80" fmla="*/ 49 w 750"/>
              <a:gd name="T81" fmla="*/ 201 h 408"/>
              <a:gd name="T82" fmla="*/ 56 w 750"/>
              <a:gd name="T83" fmla="*/ 189 h 408"/>
              <a:gd name="T84" fmla="*/ 65 w 750"/>
              <a:gd name="T85" fmla="*/ 179 h 408"/>
              <a:gd name="T86" fmla="*/ 74 w 750"/>
              <a:gd name="T87" fmla="*/ 173 h 408"/>
              <a:gd name="T88" fmla="*/ 79 w 750"/>
              <a:gd name="T89" fmla="*/ 164 h 408"/>
              <a:gd name="T90" fmla="*/ 84 w 750"/>
              <a:gd name="T91" fmla="*/ 154 h 408"/>
              <a:gd name="T92" fmla="*/ 84 w 750"/>
              <a:gd name="T93" fmla="*/ 141 h 408"/>
              <a:gd name="T94" fmla="*/ 90 w 750"/>
              <a:gd name="T95" fmla="*/ 127 h 408"/>
              <a:gd name="T96" fmla="*/ 91 w 750"/>
              <a:gd name="T97" fmla="*/ 111 h 408"/>
              <a:gd name="T98" fmla="*/ 102 w 750"/>
              <a:gd name="T99" fmla="*/ 92 h 408"/>
              <a:gd name="T100" fmla="*/ 107 w 750"/>
              <a:gd name="T101" fmla="*/ 74 h 408"/>
              <a:gd name="T102" fmla="*/ 106 w 750"/>
              <a:gd name="T103" fmla="*/ 51 h 408"/>
              <a:gd name="T104" fmla="*/ 107 w 750"/>
              <a:gd name="T105" fmla="*/ 27 h 408"/>
              <a:gd name="T106" fmla="*/ 109 w 750"/>
              <a:gd name="T107" fmla="*/ 6 h 408"/>
              <a:gd name="T108" fmla="*/ 136 w 750"/>
              <a:gd name="T109" fmla="*/ 7 h 408"/>
              <a:gd name="T110" fmla="*/ 187 w 750"/>
              <a:gd name="T111" fmla="*/ 18 h 408"/>
              <a:gd name="T112" fmla="*/ 222 w 750"/>
              <a:gd name="T113" fmla="*/ 25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0" h="408">
                <a:moveTo>
                  <a:pt x="222" y="25"/>
                </a:moveTo>
                <a:lnTo>
                  <a:pt x="225" y="25"/>
                </a:lnTo>
                <a:lnTo>
                  <a:pt x="238" y="25"/>
                </a:lnTo>
                <a:lnTo>
                  <a:pt x="240" y="25"/>
                </a:lnTo>
                <a:lnTo>
                  <a:pt x="250" y="25"/>
                </a:lnTo>
                <a:lnTo>
                  <a:pt x="261" y="25"/>
                </a:lnTo>
                <a:lnTo>
                  <a:pt x="271" y="25"/>
                </a:lnTo>
                <a:lnTo>
                  <a:pt x="285" y="23"/>
                </a:lnTo>
                <a:lnTo>
                  <a:pt x="287" y="23"/>
                </a:lnTo>
                <a:lnTo>
                  <a:pt x="303" y="23"/>
                </a:lnTo>
                <a:lnTo>
                  <a:pt x="317" y="23"/>
                </a:lnTo>
                <a:lnTo>
                  <a:pt x="328" y="21"/>
                </a:lnTo>
                <a:lnTo>
                  <a:pt x="335" y="21"/>
                </a:lnTo>
                <a:lnTo>
                  <a:pt x="347" y="21"/>
                </a:lnTo>
                <a:lnTo>
                  <a:pt x="360" y="21"/>
                </a:lnTo>
                <a:lnTo>
                  <a:pt x="365" y="21"/>
                </a:lnTo>
                <a:lnTo>
                  <a:pt x="370" y="21"/>
                </a:lnTo>
                <a:lnTo>
                  <a:pt x="383" y="20"/>
                </a:lnTo>
                <a:lnTo>
                  <a:pt x="386" y="20"/>
                </a:lnTo>
                <a:lnTo>
                  <a:pt x="395" y="20"/>
                </a:lnTo>
                <a:lnTo>
                  <a:pt x="400" y="20"/>
                </a:lnTo>
                <a:lnTo>
                  <a:pt x="407" y="20"/>
                </a:lnTo>
                <a:lnTo>
                  <a:pt x="413" y="20"/>
                </a:lnTo>
                <a:lnTo>
                  <a:pt x="418" y="18"/>
                </a:lnTo>
                <a:lnTo>
                  <a:pt x="430" y="18"/>
                </a:lnTo>
                <a:lnTo>
                  <a:pt x="432" y="18"/>
                </a:lnTo>
                <a:lnTo>
                  <a:pt x="435" y="18"/>
                </a:lnTo>
                <a:lnTo>
                  <a:pt x="446" y="18"/>
                </a:lnTo>
                <a:lnTo>
                  <a:pt x="448" y="18"/>
                </a:lnTo>
                <a:lnTo>
                  <a:pt x="453" y="18"/>
                </a:lnTo>
                <a:lnTo>
                  <a:pt x="458" y="18"/>
                </a:lnTo>
                <a:lnTo>
                  <a:pt x="471" y="18"/>
                </a:lnTo>
                <a:lnTo>
                  <a:pt x="473" y="18"/>
                </a:lnTo>
                <a:lnTo>
                  <a:pt x="488" y="16"/>
                </a:lnTo>
                <a:lnTo>
                  <a:pt x="495" y="16"/>
                </a:lnTo>
                <a:lnTo>
                  <a:pt x="504" y="16"/>
                </a:lnTo>
                <a:lnTo>
                  <a:pt x="506" y="16"/>
                </a:lnTo>
                <a:lnTo>
                  <a:pt x="508" y="16"/>
                </a:lnTo>
                <a:lnTo>
                  <a:pt x="517" y="16"/>
                </a:lnTo>
                <a:lnTo>
                  <a:pt x="518" y="16"/>
                </a:lnTo>
                <a:lnTo>
                  <a:pt x="527" y="16"/>
                </a:lnTo>
                <a:lnTo>
                  <a:pt x="529" y="16"/>
                </a:lnTo>
                <a:lnTo>
                  <a:pt x="538" y="14"/>
                </a:lnTo>
                <a:lnTo>
                  <a:pt x="548" y="14"/>
                </a:lnTo>
                <a:lnTo>
                  <a:pt x="550" y="14"/>
                </a:lnTo>
                <a:lnTo>
                  <a:pt x="561" y="14"/>
                </a:lnTo>
                <a:lnTo>
                  <a:pt x="571" y="14"/>
                </a:lnTo>
                <a:lnTo>
                  <a:pt x="585" y="13"/>
                </a:lnTo>
                <a:lnTo>
                  <a:pt x="601" y="13"/>
                </a:lnTo>
                <a:lnTo>
                  <a:pt x="608" y="13"/>
                </a:lnTo>
                <a:lnTo>
                  <a:pt x="615" y="13"/>
                </a:lnTo>
                <a:lnTo>
                  <a:pt x="617" y="13"/>
                </a:lnTo>
                <a:lnTo>
                  <a:pt x="626" y="13"/>
                </a:lnTo>
                <a:lnTo>
                  <a:pt x="637" y="13"/>
                </a:lnTo>
                <a:lnTo>
                  <a:pt x="638" y="11"/>
                </a:lnTo>
                <a:lnTo>
                  <a:pt x="649" y="11"/>
                </a:lnTo>
                <a:lnTo>
                  <a:pt x="651" y="11"/>
                </a:lnTo>
                <a:lnTo>
                  <a:pt x="660" y="11"/>
                </a:lnTo>
                <a:lnTo>
                  <a:pt x="663" y="11"/>
                </a:lnTo>
                <a:lnTo>
                  <a:pt x="670" y="11"/>
                </a:lnTo>
                <a:lnTo>
                  <a:pt x="674" y="11"/>
                </a:lnTo>
                <a:lnTo>
                  <a:pt x="681" y="11"/>
                </a:lnTo>
                <a:lnTo>
                  <a:pt x="686" y="11"/>
                </a:lnTo>
                <a:lnTo>
                  <a:pt x="693" y="9"/>
                </a:lnTo>
                <a:lnTo>
                  <a:pt x="698" y="9"/>
                </a:lnTo>
                <a:lnTo>
                  <a:pt x="704" y="9"/>
                </a:lnTo>
                <a:lnTo>
                  <a:pt x="711" y="9"/>
                </a:lnTo>
                <a:lnTo>
                  <a:pt x="714" y="9"/>
                </a:lnTo>
                <a:lnTo>
                  <a:pt x="725" y="9"/>
                </a:lnTo>
                <a:lnTo>
                  <a:pt x="735" y="9"/>
                </a:lnTo>
                <a:lnTo>
                  <a:pt x="735" y="11"/>
                </a:lnTo>
                <a:lnTo>
                  <a:pt x="737" y="16"/>
                </a:lnTo>
                <a:lnTo>
                  <a:pt x="737" y="20"/>
                </a:lnTo>
                <a:lnTo>
                  <a:pt x="737" y="21"/>
                </a:lnTo>
                <a:lnTo>
                  <a:pt x="737" y="32"/>
                </a:lnTo>
                <a:lnTo>
                  <a:pt x="737" y="43"/>
                </a:lnTo>
                <a:lnTo>
                  <a:pt x="737" y="44"/>
                </a:lnTo>
                <a:lnTo>
                  <a:pt x="737" y="51"/>
                </a:lnTo>
                <a:lnTo>
                  <a:pt x="739" y="57"/>
                </a:lnTo>
                <a:lnTo>
                  <a:pt x="741" y="62"/>
                </a:lnTo>
                <a:lnTo>
                  <a:pt x="741" y="67"/>
                </a:lnTo>
                <a:lnTo>
                  <a:pt x="742" y="73"/>
                </a:lnTo>
                <a:lnTo>
                  <a:pt x="744" y="74"/>
                </a:lnTo>
                <a:lnTo>
                  <a:pt x="746" y="74"/>
                </a:lnTo>
                <a:lnTo>
                  <a:pt x="746" y="76"/>
                </a:lnTo>
                <a:lnTo>
                  <a:pt x="748" y="78"/>
                </a:lnTo>
                <a:lnTo>
                  <a:pt x="750" y="83"/>
                </a:lnTo>
                <a:lnTo>
                  <a:pt x="748" y="90"/>
                </a:lnTo>
                <a:lnTo>
                  <a:pt x="746" y="97"/>
                </a:lnTo>
                <a:lnTo>
                  <a:pt x="746" y="106"/>
                </a:lnTo>
                <a:lnTo>
                  <a:pt x="744" y="111"/>
                </a:lnTo>
                <a:lnTo>
                  <a:pt x="744" y="117"/>
                </a:lnTo>
                <a:lnTo>
                  <a:pt x="742" y="124"/>
                </a:lnTo>
                <a:lnTo>
                  <a:pt x="741" y="131"/>
                </a:lnTo>
                <a:lnTo>
                  <a:pt x="739" y="136"/>
                </a:lnTo>
                <a:lnTo>
                  <a:pt x="737" y="140"/>
                </a:lnTo>
                <a:lnTo>
                  <a:pt x="735" y="145"/>
                </a:lnTo>
                <a:lnTo>
                  <a:pt x="735" y="152"/>
                </a:lnTo>
                <a:lnTo>
                  <a:pt x="735" y="166"/>
                </a:lnTo>
                <a:lnTo>
                  <a:pt x="734" y="170"/>
                </a:lnTo>
                <a:lnTo>
                  <a:pt x="730" y="186"/>
                </a:lnTo>
                <a:lnTo>
                  <a:pt x="727" y="198"/>
                </a:lnTo>
                <a:lnTo>
                  <a:pt x="727" y="201"/>
                </a:lnTo>
                <a:lnTo>
                  <a:pt x="727" y="205"/>
                </a:lnTo>
                <a:lnTo>
                  <a:pt x="727" y="207"/>
                </a:lnTo>
                <a:lnTo>
                  <a:pt x="727" y="209"/>
                </a:lnTo>
                <a:lnTo>
                  <a:pt x="727" y="214"/>
                </a:lnTo>
                <a:lnTo>
                  <a:pt x="727" y="216"/>
                </a:lnTo>
                <a:lnTo>
                  <a:pt x="728" y="221"/>
                </a:lnTo>
                <a:lnTo>
                  <a:pt x="728" y="226"/>
                </a:lnTo>
                <a:lnTo>
                  <a:pt x="728" y="233"/>
                </a:lnTo>
                <a:lnTo>
                  <a:pt x="730" y="246"/>
                </a:lnTo>
                <a:lnTo>
                  <a:pt x="732" y="261"/>
                </a:lnTo>
                <a:lnTo>
                  <a:pt x="732" y="265"/>
                </a:lnTo>
                <a:lnTo>
                  <a:pt x="734" y="279"/>
                </a:lnTo>
                <a:lnTo>
                  <a:pt x="735" y="291"/>
                </a:lnTo>
                <a:lnTo>
                  <a:pt x="734" y="291"/>
                </a:lnTo>
                <a:lnTo>
                  <a:pt x="734" y="293"/>
                </a:lnTo>
                <a:lnTo>
                  <a:pt x="730" y="302"/>
                </a:lnTo>
                <a:lnTo>
                  <a:pt x="728" y="306"/>
                </a:lnTo>
                <a:lnTo>
                  <a:pt x="725" y="313"/>
                </a:lnTo>
                <a:lnTo>
                  <a:pt x="723" y="320"/>
                </a:lnTo>
                <a:lnTo>
                  <a:pt x="721" y="323"/>
                </a:lnTo>
                <a:lnTo>
                  <a:pt x="716" y="330"/>
                </a:lnTo>
                <a:lnTo>
                  <a:pt x="716" y="332"/>
                </a:lnTo>
                <a:lnTo>
                  <a:pt x="713" y="343"/>
                </a:lnTo>
                <a:lnTo>
                  <a:pt x="711" y="343"/>
                </a:lnTo>
                <a:lnTo>
                  <a:pt x="707" y="351"/>
                </a:lnTo>
                <a:lnTo>
                  <a:pt x="709" y="355"/>
                </a:lnTo>
                <a:lnTo>
                  <a:pt x="709" y="357"/>
                </a:lnTo>
                <a:lnTo>
                  <a:pt x="707" y="359"/>
                </a:lnTo>
                <a:lnTo>
                  <a:pt x="707" y="360"/>
                </a:lnTo>
                <a:lnTo>
                  <a:pt x="707" y="360"/>
                </a:lnTo>
                <a:lnTo>
                  <a:pt x="690" y="369"/>
                </a:lnTo>
                <a:lnTo>
                  <a:pt x="677" y="374"/>
                </a:lnTo>
                <a:lnTo>
                  <a:pt x="665" y="383"/>
                </a:lnTo>
                <a:lnTo>
                  <a:pt x="654" y="390"/>
                </a:lnTo>
                <a:lnTo>
                  <a:pt x="645" y="396"/>
                </a:lnTo>
                <a:lnTo>
                  <a:pt x="644" y="396"/>
                </a:lnTo>
                <a:lnTo>
                  <a:pt x="637" y="401"/>
                </a:lnTo>
                <a:lnTo>
                  <a:pt x="633" y="403"/>
                </a:lnTo>
                <a:lnTo>
                  <a:pt x="631" y="403"/>
                </a:lnTo>
                <a:lnTo>
                  <a:pt x="628" y="404"/>
                </a:lnTo>
                <a:lnTo>
                  <a:pt x="626" y="404"/>
                </a:lnTo>
                <a:lnTo>
                  <a:pt x="623" y="406"/>
                </a:lnTo>
                <a:lnTo>
                  <a:pt x="615" y="408"/>
                </a:lnTo>
                <a:lnTo>
                  <a:pt x="614" y="408"/>
                </a:lnTo>
                <a:lnTo>
                  <a:pt x="612" y="408"/>
                </a:lnTo>
                <a:lnTo>
                  <a:pt x="610" y="408"/>
                </a:lnTo>
                <a:lnTo>
                  <a:pt x="608" y="408"/>
                </a:lnTo>
                <a:lnTo>
                  <a:pt x="607" y="408"/>
                </a:lnTo>
                <a:lnTo>
                  <a:pt x="605" y="408"/>
                </a:lnTo>
                <a:lnTo>
                  <a:pt x="603" y="408"/>
                </a:lnTo>
                <a:lnTo>
                  <a:pt x="601" y="408"/>
                </a:lnTo>
                <a:lnTo>
                  <a:pt x="600" y="406"/>
                </a:lnTo>
                <a:lnTo>
                  <a:pt x="594" y="406"/>
                </a:lnTo>
                <a:lnTo>
                  <a:pt x="582" y="404"/>
                </a:lnTo>
                <a:lnTo>
                  <a:pt x="571" y="401"/>
                </a:lnTo>
                <a:lnTo>
                  <a:pt x="564" y="399"/>
                </a:lnTo>
                <a:lnTo>
                  <a:pt x="557" y="399"/>
                </a:lnTo>
                <a:lnTo>
                  <a:pt x="541" y="396"/>
                </a:lnTo>
                <a:lnTo>
                  <a:pt x="531" y="392"/>
                </a:lnTo>
                <a:lnTo>
                  <a:pt x="518" y="390"/>
                </a:lnTo>
                <a:lnTo>
                  <a:pt x="506" y="387"/>
                </a:lnTo>
                <a:lnTo>
                  <a:pt x="495" y="385"/>
                </a:lnTo>
                <a:lnTo>
                  <a:pt x="485" y="383"/>
                </a:lnTo>
                <a:lnTo>
                  <a:pt x="473" y="380"/>
                </a:lnTo>
                <a:lnTo>
                  <a:pt x="460" y="378"/>
                </a:lnTo>
                <a:lnTo>
                  <a:pt x="450" y="374"/>
                </a:lnTo>
                <a:lnTo>
                  <a:pt x="444" y="374"/>
                </a:lnTo>
                <a:lnTo>
                  <a:pt x="439" y="373"/>
                </a:lnTo>
                <a:lnTo>
                  <a:pt x="434" y="371"/>
                </a:lnTo>
                <a:lnTo>
                  <a:pt x="423" y="371"/>
                </a:lnTo>
                <a:lnTo>
                  <a:pt x="421" y="371"/>
                </a:lnTo>
                <a:lnTo>
                  <a:pt x="411" y="367"/>
                </a:lnTo>
                <a:lnTo>
                  <a:pt x="398" y="366"/>
                </a:lnTo>
                <a:lnTo>
                  <a:pt x="386" y="364"/>
                </a:lnTo>
                <a:lnTo>
                  <a:pt x="374" y="360"/>
                </a:lnTo>
                <a:lnTo>
                  <a:pt x="363" y="359"/>
                </a:lnTo>
                <a:lnTo>
                  <a:pt x="351" y="355"/>
                </a:lnTo>
                <a:lnTo>
                  <a:pt x="340" y="353"/>
                </a:lnTo>
                <a:lnTo>
                  <a:pt x="330" y="351"/>
                </a:lnTo>
                <a:lnTo>
                  <a:pt x="326" y="350"/>
                </a:lnTo>
                <a:lnTo>
                  <a:pt x="317" y="346"/>
                </a:lnTo>
                <a:lnTo>
                  <a:pt x="307" y="344"/>
                </a:lnTo>
                <a:lnTo>
                  <a:pt x="300" y="343"/>
                </a:lnTo>
                <a:lnTo>
                  <a:pt x="298" y="341"/>
                </a:lnTo>
                <a:lnTo>
                  <a:pt x="296" y="341"/>
                </a:lnTo>
                <a:lnTo>
                  <a:pt x="294" y="339"/>
                </a:lnTo>
                <a:lnTo>
                  <a:pt x="294" y="337"/>
                </a:lnTo>
                <a:lnTo>
                  <a:pt x="294" y="336"/>
                </a:lnTo>
                <a:lnTo>
                  <a:pt x="294" y="329"/>
                </a:lnTo>
                <a:lnTo>
                  <a:pt x="296" y="311"/>
                </a:lnTo>
                <a:lnTo>
                  <a:pt x="296" y="306"/>
                </a:lnTo>
                <a:lnTo>
                  <a:pt x="296" y="300"/>
                </a:lnTo>
                <a:lnTo>
                  <a:pt x="291" y="299"/>
                </a:lnTo>
                <a:lnTo>
                  <a:pt x="280" y="299"/>
                </a:lnTo>
                <a:lnTo>
                  <a:pt x="275" y="299"/>
                </a:lnTo>
                <a:lnTo>
                  <a:pt x="261" y="297"/>
                </a:lnTo>
                <a:lnTo>
                  <a:pt x="255" y="297"/>
                </a:lnTo>
                <a:lnTo>
                  <a:pt x="241" y="297"/>
                </a:lnTo>
                <a:lnTo>
                  <a:pt x="229" y="295"/>
                </a:lnTo>
                <a:lnTo>
                  <a:pt x="213" y="295"/>
                </a:lnTo>
                <a:lnTo>
                  <a:pt x="195" y="295"/>
                </a:lnTo>
                <a:lnTo>
                  <a:pt x="185" y="295"/>
                </a:lnTo>
                <a:lnTo>
                  <a:pt x="174" y="293"/>
                </a:lnTo>
                <a:lnTo>
                  <a:pt x="162" y="293"/>
                </a:lnTo>
                <a:lnTo>
                  <a:pt x="153" y="293"/>
                </a:lnTo>
                <a:lnTo>
                  <a:pt x="141" y="293"/>
                </a:lnTo>
                <a:lnTo>
                  <a:pt x="128" y="291"/>
                </a:lnTo>
                <a:lnTo>
                  <a:pt x="116" y="291"/>
                </a:lnTo>
                <a:lnTo>
                  <a:pt x="104" y="291"/>
                </a:lnTo>
                <a:lnTo>
                  <a:pt x="91" y="291"/>
                </a:lnTo>
                <a:lnTo>
                  <a:pt x="79" y="290"/>
                </a:lnTo>
                <a:lnTo>
                  <a:pt x="70" y="290"/>
                </a:lnTo>
                <a:lnTo>
                  <a:pt x="58" y="290"/>
                </a:lnTo>
                <a:lnTo>
                  <a:pt x="47" y="290"/>
                </a:lnTo>
                <a:lnTo>
                  <a:pt x="35" y="288"/>
                </a:lnTo>
                <a:lnTo>
                  <a:pt x="24" y="288"/>
                </a:lnTo>
                <a:lnTo>
                  <a:pt x="23" y="288"/>
                </a:lnTo>
                <a:lnTo>
                  <a:pt x="14" y="288"/>
                </a:lnTo>
                <a:lnTo>
                  <a:pt x="12" y="288"/>
                </a:lnTo>
                <a:lnTo>
                  <a:pt x="10" y="288"/>
                </a:lnTo>
                <a:lnTo>
                  <a:pt x="1" y="286"/>
                </a:lnTo>
                <a:lnTo>
                  <a:pt x="0" y="286"/>
                </a:lnTo>
                <a:lnTo>
                  <a:pt x="0" y="284"/>
                </a:lnTo>
                <a:lnTo>
                  <a:pt x="0" y="279"/>
                </a:lnTo>
                <a:lnTo>
                  <a:pt x="1" y="274"/>
                </a:lnTo>
                <a:lnTo>
                  <a:pt x="3" y="267"/>
                </a:lnTo>
                <a:lnTo>
                  <a:pt x="7" y="263"/>
                </a:lnTo>
                <a:lnTo>
                  <a:pt x="10" y="258"/>
                </a:lnTo>
                <a:lnTo>
                  <a:pt x="14" y="253"/>
                </a:lnTo>
                <a:lnTo>
                  <a:pt x="16" y="249"/>
                </a:lnTo>
                <a:lnTo>
                  <a:pt x="17" y="247"/>
                </a:lnTo>
                <a:lnTo>
                  <a:pt x="17" y="246"/>
                </a:lnTo>
                <a:lnTo>
                  <a:pt x="19" y="244"/>
                </a:lnTo>
                <a:lnTo>
                  <a:pt x="21" y="240"/>
                </a:lnTo>
                <a:lnTo>
                  <a:pt x="23" y="240"/>
                </a:lnTo>
                <a:lnTo>
                  <a:pt x="24" y="240"/>
                </a:lnTo>
                <a:lnTo>
                  <a:pt x="26" y="237"/>
                </a:lnTo>
                <a:lnTo>
                  <a:pt x="31" y="226"/>
                </a:lnTo>
                <a:lnTo>
                  <a:pt x="37" y="219"/>
                </a:lnTo>
                <a:lnTo>
                  <a:pt x="42" y="210"/>
                </a:lnTo>
                <a:lnTo>
                  <a:pt x="46" y="207"/>
                </a:lnTo>
                <a:lnTo>
                  <a:pt x="47" y="205"/>
                </a:lnTo>
                <a:lnTo>
                  <a:pt x="49" y="201"/>
                </a:lnTo>
                <a:lnTo>
                  <a:pt x="51" y="200"/>
                </a:lnTo>
                <a:lnTo>
                  <a:pt x="51" y="198"/>
                </a:lnTo>
                <a:lnTo>
                  <a:pt x="51" y="196"/>
                </a:lnTo>
                <a:lnTo>
                  <a:pt x="51" y="193"/>
                </a:lnTo>
                <a:lnTo>
                  <a:pt x="54" y="191"/>
                </a:lnTo>
                <a:lnTo>
                  <a:pt x="56" y="189"/>
                </a:lnTo>
                <a:lnTo>
                  <a:pt x="58" y="186"/>
                </a:lnTo>
                <a:lnTo>
                  <a:pt x="58" y="184"/>
                </a:lnTo>
                <a:lnTo>
                  <a:pt x="60" y="182"/>
                </a:lnTo>
                <a:lnTo>
                  <a:pt x="61" y="180"/>
                </a:lnTo>
                <a:lnTo>
                  <a:pt x="63" y="180"/>
                </a:lnTo>
                <a:lnTo>
                  <a:pt x="65" y="179"/>
                </a:lnTo>
                <a:lnTo>
                  <a:pt x="67" y="177"/>
                </a:lnTo>
                <a:lnTo>
                  <a:pt x="68" y="175"/>
                </a:lnTo>
                <a:lnTo>
                  <a:pt x="70" y="175"/>
                </a:lnTo>
                <a:lnTo>
                  <a:pt x="72" y="175"/>
                </a:lnTo>
                <a:lnTo>
                  <a:pt x="72" y="175"/>
                </a:lnTo>
                <a:lnTo>
                  <a:pt x="74" y="173"/>
                </a:lnTo>
                <a:lnTo>
                  <a:pt x="76" y="171"/>
                </a:lnTo>
                <a:lnTo>
                  <a:pt x="76" y="170"/>
                </a:lnTo>
                <a:lnTo>
                  <a:pt x="76" y="168"/>
                </a:lnTo>
                <a:lnTo>
                  <a:pt x="77" y="168"/>
                </a:lnTo>
                <a:lnTo>
                  <a:pt x="77" y="166"/>
                </a:lnTo>
                <a:lnTo>
                  <a:pt x="79" y="164"/>
                </a:lnTo>
                <a:lnTo>
                  <a:pt x="81" y="163"/>
                </a:lnTo>
                <a:lnTo>
                  <a:pt x="81" y="161"/>
                </a:lnTo>
                <a:lnTo>
                  <a:pt x="83" y="159"/>
                </a:lnTo>
                <a:lnTo>
                  <a:pt x="84" y="157"/>
                </a:lnTo>
                <a:lnTo>
                  <a:pt x="84" y="156"/>
                </a:lnTo>
                <a:lnTo>
                  <a:pt x="84" y="154"/>
                </a:lnTo>
                <a:lnTo>
                  <a:pt x="86" y="152"/>
                </a:lnTo>
                <a:lnTo>
                  <a:pt x="86" y="147"/>
                </a:lnTo>
                <a:lnTo>
                  <a:pt x="86" y="145"/>
                </a:lnTo>
                <a:lnTo>
                  <a:pt x="86" y="143"/>
                </a:lnTo>
                <a:lnTo>
                  <a:pt x="84" y="143"/>
                </a:lnTo>
                <a:lnTo>
                  <a:pt x="84" y="141"/>
                </a:lnTo>
                <a:lnTo>
                  <a:pt x="86" y="138"/>
                </a:lnTo>
                <a:lnTo>
                  <a:pt x="88" y="136"/>
                </a:lnTo>
                <a:lnTo>
                  <a:pt x="90" y="133"/>
                </a:lnTo>
                <a:lnTo>
                  <a:pt x="90" y="131"/>
                </a:lnTo>
                <a:lnTo>
                  <a:pt x="90" y="129"/>
                </a:lnTo>
                <a:lnTo>
                  <a:pt x="90" y="127"/>
                </a:lnTo>
                <a:lnTo>
                  <a:pt x="90" y="124"/>
                </a:lnTo>
                <a:lnTo>
                  <a:pt x="90" y="120"/>
                </a:lnTo>
                <a:lnTo>
                  <a:pt x="91" y="119"/>
                </a:lnTo>
                <a:lnTo>
                  <a:pt x="91" y="117"/>
                </a:lnTo>
                <a:lnTo>
                  <a:pt x="91" y="115"/>
                </a:lnTo>
                <a:lnTo>
                  <a:pt x="91" y="111"/>
                </a:lnTo>
                <a:lnTo>
                  <a:pt x="95" y="106"/>
                </a:lnTo>
                <a:lnTo>
                  <a:pt x="95" y="104"/>
                </a:lnTo>
                <a:lnTo>
                  <a:pt x="97" y="101"/>
                </a:lnTo>
                <a:lnTo>
                  <a:pt x="98" y="99"/>
                </a:lnTo>
                <a:lnTo>
                  <a:pt x="100" y="96"/>
                </a:lnTo>
                <a:lnTo>
                  <a:pt x="102" y="92"/>
                </a:lnTo>
                <a:lnTo>
                  <a:pt x="104" y="89"/>
                </a:lnTo>
                <a:lnTo>
                  <a:pt x="106" y="87"/>
                </a:lnTo>
                <a:lnTo>
                  <a:pt x="106" y="85"/>
                </a:lnTo>
                <a:lnTo>
                  <a:pt x="106" y="80"/>
                </a:lnTo>
                <a:lnTo>
                  <a:pt x="107" y="74"/>
                </a:lnTo>
                <a:lnTo>
                  <a:pt x="107" y="74"/>
                </a:lnTo>
                <a:lnTo>
                  <a:pt x="107" y="73"/>
                </a:lnTo>
                <a:lnTo>
                  <a:pt x="109" y="64"/>
                </a:lnTo>
                <a:lnTo>
                  <a:pt x="109" y="60"/>
                </a:lnTo>
                <a:lnTo>
                  <a:pt x="107" y="57"/>
                </a:lnTo>
                <a:lnTo>
                  <a:pt x="107" y="53"/>
                </a:lnTo>
                <a:lnTo>
                  <a:pt x="106" y="51"/>
                </a:lnTo>
                <a:lnTo>
                  <a:pt x="106" y="48"/>
                </a:lnTo>
                <a:lnTo>
                  <a:pt x="106" y="46"/>
                </a:lnTo>
                <a:lnTo>
                  <a:pt x="109" y="41"/>
                </a:lnTo>
                <a:lnTo>
                  <a:pt x="109" y="34"/>
                </a:lnTo>
                <a:lnTo>
                  <a:pt x="109" y="32"/>
                </a:lnTo>
                <a:lnTo>
                  <a:pt x="107" y="27"/>
                </a:lnTo>
                <a:lnTo>
                  <a:pt x="107" y="23"/>
                </a:lnTo>
                <a:lnTo>
                  <a:pt x="107" y="20"/>
                </a:lnTo>
                <a:lnTo>
                  <a:pt x="107" y="14"/>
                </a:lnTo>
                <a:lnTo>
                  <a:pt x="107" y="11"/>
                </a:lnTo>
                <a:lnTo>
                  <a:pt x="107" y="9"/>
                </a:lnTo>
                <a:lnTo>
                  <a:pt x="109" y="6"/>
                </a:lnTo>
                <a:lnTo>
                  <a:pt x="109" y="4"/>
                </a:lnTo>
                <a:lnTo>
                  <a:pt x="109" y="0"/>
                </a:lnTo>
                <a:lnTo>
                  <a:pt x="113" y="2"/>
                </a:lnTo>
                <a:lnTo>
                  <a:pt x="116" y="4"/>
                </a:lnTo>
                <a:lnTo>
                  <a:pt x="121" y="4"/>
                </a:lnTo>
                <a:lnTo>
                  <a:pt x="136" y="7"/>
                </a:lnTo>
                <a:lnTo>
                  <a:pt x="150" y="11"/>
                </a:lnTo>
                <a:lnTo>
                  <a:pt x="155" y="11"/>
                </a:lnTo>
                <a:lnTo>
                  <a:pt x="158" y="13"/>
                </a:lnTo>
                <a:lnTo>
                  <a:pt x="164" y="14"/>
                </a:lnTo>
                <a:lnTo>
                  <a:pt x="176" y="16"/>
                </a:lnTo>
                <a:lnTo>
                  <a:pt x="187" y="18"/>
                </a:lnTo>
                <a:lnTo>
                  <a:pt x="199" y="21"/>
                </a:lnTo>
                <a:lnTo>
                  <a:pt x="208" y="23"/>
                </a:lnTo>
                <a:lnTo>
                  <a:pt x="211" y="25"/>
                </a:lnTo>
                <a:lnTo>
                  <a:pt x="215" y="25"/>
                </a:lnTo>
                <a:lnTo>
                  <a:pt x="217" y="25"/>
                </a:lnTo>
                <a:lnTo>
                  <a:pt x="222" y="25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10">
            <a:extLst>
              <a:ext uri="{FF2B5EF4-FFF2-40B4-BE49-F238E27FC236}">
                <a16:creationId xmlns:a16="http://schemas.microsoft.com/office/drawing/2014/main" id="{F6C31112-ECE0-45B0-B8FA-031F4DDF3854}"/>
              </a:ext>
            </a:extLst>
          </p:cNvPr>
          <p:cNvSpPr>
            <a:spLocks/>
          </p:cNvSpPr>
          <p:nvPr/>
        </p:nvSpPr>
        <p:spPr bwMode="auto">
          <a:xfrm>
            <a:off x="4605338" y="3390900"/>
            <a:ext cx="450850" cy="633413"/>
          </a:xfrm>
          <a:custGeom>
            <a:avLst/>
            <a:gdLst>
              <a:gd name="T0" fmla="*/ 157 w 284"/>
              <a:gd name="T1" fmla="*/ 399 h 399"/>
              <a:gd name="T2" fmla="*/ 150 w 284"/>
              <a:gd name="T3" fmla="*/ 397 h 399"/>
              <a:gd name="T4" fmla="*/ 127 w 284"/>
              <a:gd name="T5" fmla="*/ 394 h 399"/>
              <a:gd name="T6" fmla="*/ 111 w 284"/>
              <a:gd name="T7" fmla="*/ 392 h 399"/>
              <a:gd name="T8" fmla="*/ 97 w 284"/>
              <a:gd name="T9" fmla="*/ 389 h 399"/>
              <a:gd name="T10" fmla="*/ 85 w 284"/>
              <a:gd name="T11" fmla="*/ 385 h 399"/>
              <a:gd name="T12" fmla="*/ 69 w 284"/>
              <a:gd name="T13" fmla="*/ 380 h 399"/>
              <a:gd name="T14" fmla="*/ 43 w 284"/>
              <a:gd name="T15" fmla="*/ 371 h 399"/>
              <a:gd name="T16" fmla="*/ 9 w 284"/>
              <a:gd name="T17" fmla="*/ 357 h 399"/>
              <a:gd name="T18" fmla="*/ 4 w 284"/>
              <a:gd name="T19" fmla="*/ 343 h 399"/>
              <a:gd name="T20" fmla="*/ 9 w 284"/>
              <a:gd name="T21" fmla="*/ 330 h 399"/>
              <a:gd name="T22" fmla="*/ 18 w 284"/>
              <a:gd name="T23" fmla="*/ 313 h 399"/>
              <a:gd name="T24" fmla="*/ 27 w 284"/>
              <a:gd name="T25" fmla="*/ 293 h 399"/>
              <a:gd name="T26" fmla="*/ 27 w 284"/>
              <a:gd name="T27" fmla="*/ 279 h 399"/>
              <a:gd name="T28" fmla="*/ 23 w 284"/>
              <a:gd name="T29" fmla="*/ 246 h 399"/>
              <a:gd name="T30" fmla="*/ 21 w 284"/>
              <a:gd name="T31" fmla="*/ 221 h 399"/>
              <a:gd name="T32" fmla="*/ 20 w 284"/>
              <a:gd name="T33" fmla="*/ 209 h 399"/>
              <a:gd name="T34" fmla="*/ 20 w 284"/>
              <a:gd name="T35" fmla="*/ 201 h 399"/>
              <a:gd name="T36" fmla="*/ 27 w 284"/>
              <a:gd name="T37" fmla="*/ 170 h 399"/>
              <a:gd name="T38" fmla="*/ 28 w 284"/>
              <a:gd name="T39" fmla="*/ 145 h 399"/>
              <a:gd name="T40" fmla="*/ 34 w 284"/>
              <a:gd name="T41" fmla="*/ 131 h 399"/>
              <a:gd name="T42" fmla="*/ 37 w 284"/>
              <a:gd name="T43" fmla="*/ 111 h 399"/>
              <a:gd name="T44" fmla="*/ 41 w 284"/>
              <a:gd name="T45" fmla="*/ 90 h 399"/>
              <a:gd name="T46" fmla="*/ 39 w 284"/>
              <a:gd name="T47" fmla="*/ 76 h 399"/>
              <a:gd name="T48" fmla="*/ 35 w 284"/>
              <a:gd name="T49" fmla="*/ 73 h 399"/>
              <a:gd name="T50" fmla="*/ 32 w 284"/>
              <a:gd name="T51" fmla="*/ 57 h 399"/>
              <a:gd name="T52" fmla="*/ 30 w 284"/>
              <a:gd name="T53" fmla="*/ 43 h 399"/>
              <a:gd name="T54" fmla="*/ 30 w 284"/>
              <a:gd name="T55" fmla="*/ 20 h 399"/>
              <a:gd name="T56" fmla="*/ 28 w 284"/>
              <a:gd name="T57" fmla="*/ 9 h 399"/>
              <a:gd name="T58" fmla="*/ 43 w 284"/>
              <a:gd name="T59" fmla="*/ 7 h 399"/>
              <a:gd name="T60" fmla="*/ 80 w 284"/>
              <a:gd name="T61" fmla="*/ 7 h 399"/>
              <a:gd name="T62" fmla="*/ 103 w 284"/>
              <a:gd name="T63" fmla="*/ 6 h 399"/>
              <a:gd name="T64" fmla="*/ 120 w 284"/>
              <a:gd name="T65" fmla="*/ 6 h 399"/>
              <a:gd name="T66" fmla="*/ 138 w 284"/>
              <a:gd name="T67" fmla="*/ 6 h 399"/>
              <a:gd name="T68" fmla="*/ 163 w 284"/>
              <a:gd name="T69" fmla="*/ 4 h 399"/>
              <a:gd name="T70" fmla="*/ 185 w 284"/>
              <a:gd name="T71" fmla="*/ 4 h 399"/>
              <a:gd name="T72" fmla="*/ 210 w 284"/>
              <a:gd name="T73" fmla="*/ 2 h 399"/>
              <a:gd name="T74" fmla="*/ 244 w 284"/>
              <a:gd name="T75" fmla="*/ 2 h 399"/>
              <a:gd name="T76" fmla="*/ 251 w 284"/>
              <a:gd name="T77" fmla="*/ 11 h 399"/>
              <a:gd name="T78" fmla="*/ 253 w 284"/>
              <a:gd name="T79" fmla="*/ 21 h 399"/>
              <a:gd name="T80" fmla="*/ 254 w 284"/>
              <a:gd name="T81" fmla="*/ 44 h 399"/>
              <a:gd name="T82" fmla="*/ 254 w 284"/>
              <a:gd name="T83" fmla="*/ 67 h 399"/>
              <a:gd name="T84" fmla="*/ 258 w 284"/>
              <a:gd name="T85" fmla="*/ 89 h 399"/>
              <a:gd name="T86" fmla="*/ 261 w 284"/>
              <a:gd name="T87" fmla="*/ 126 h 399"/>
              <a:gd name="T88" fmla="*/ 263 w 284"/>
              <a:gd name="T89" fmla="*/ 154 h 399"/>
              <a:gd name="T90" fmla="*/ 267 w 284"/>
              <a:gd name="T91" fmla="*/ 201 h 399"/>
              <a:gd name="T92" fmla="*/ 270 w 284"/>
              <a:gd name="T93" fmla="*/ 228 h 399"/>
              <a:gd name="T94" fmla="*/ 274 w 284"/>
              <a:gd name="T95" fmla="*/ 256 h 399"/>
              <a:gd name="T96" fmla="*/ 275 w 284"/>
              <a:gd name="T97" fmla="*/ 276 h 399"/>
              <a:gd name="T98" fmla="*/ 279 w 284"/>
              <a:gd name="T99" fmla="*/ 300 h 399"/>
              <a:gd name="T100" fmla="*/ 281 w 284"/>
              <a:gd name="T101" fmla="*/ 321 h 399"/>
              <a:gd name="T102" fmla="*/ 284 w 284"/>
              <a:gd name="T103" fmla="*/ 344 h 399"/>
              <a:gd name="T104" fmla="*/ 274 w 284"/>
              <a:gd name="T105" fmla="*/ 359 h 399"/>
              <a:gd name="T106" fmla="*/ 260 w 284"/>
              <a:gd name="T107" fmla="*/ 366 h 399"/>
              <a:gd name="T108" fmla="*/ 231 w 284"/>
              <a:gd name="T109" fmla="*/ 380 h 399"/>
              <a:gd name="T110" fmla="*/ 221 w 284"/>
              <a:gd name="T111" fmla="*/ 383 h 399"/>
              <a:gd name="T112" fmla="*/ 214 w 284"/>
              <a:gd name="T113" fmla="*/ 387 h 399"/>
              <a:gd name="T114" fmla="*/ 201 w 284"/>
              <a:gd name="T115" fmla="*/ 390 h 399"/>
              <a:gd name="T116" fmla="*/ 182 w 284"/>
              <a:gd name="T117" fmla="*/ 396 h 399"/>
              <a:gd name="T118" fmla="*/ 170 w 284"/>
              <a:gd name="T11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4" h="399">
                <a:moveTo>
                  <a:pt x="166" y="399"/>
                </a:moveTo>
                <a:lnTo>
                  <a:pt x="161" y="399"/>
                </a:lnTo>
                <a:lnTo>
                  <a:pt x="157" y="399"/>
                </a:lnTo>
                <a:lnTo>
                  <a:pt x="154" y="399"/>
                </a:lnTo>
                <a:lnTo>
                  <a:pt x="152" y="397"/>
                </a:lnTo>
                <a:lnTo>
                  <a:pt x="150" y="397"/>
                </a:lnTo>
                <a:lnTo>
                  <a:pt x="141" y="397"/>
                </a:lnTo>
                <a:lnTo>
                  <a:pt x="131" y="396"/>
                </a:lnTo>
                <a:lnTo>
                  <a:pt x="127" y="394"/>
                </a:lnTo>
                <a:lnTo>
                  <a:pt x="118" y="392"/>
                </a:lnTo>
                <a:lnTo>
                  <a:pt x="113" y="392"/>
                </a:lnTo>
                <a:lnTo>
                  <a:pt x="111" y="392"/>
                </a:lnTo>
                <a:lnTo>
                  <a:pt x="108" y="390"/>
                </a:lnTo>
                <a:lnTo>
                  <a:pt x="104" y="390"/>
                </a:lnTo>
                <a:lnTo>
                  <a:pt x="97" y="389"/>
                </a:lnTo>
                <a:lnTo>
                  <a:pt x="95" y="387"/>
                </a:lnTo>
                <a:lnTo>
                  <a:pt x="92" y="387"/>
                </a:lnTo>
                <a:lnTo>
                  <a:pt x="85" y="385"/>
                </a:lnTo>
                <a:lnTo>
                  <a:pt x="81" y="383"/>
                </a:lnTo>
                <a:lnTo>
                  <a:pt x="71" y="380"/>
                </a:lnTo>
                <a:lnTo>
                  <a:pt x="69" y="380"/>
                </a:lnTo>
                <a:lnTo>
                  <a:pt x="55" y="376"/>
                </a:lnTo>
                <a:lnTo>
                  <a:pt x="51" y="374"/>
                </a:lnTo>
                <a:lnTo>
                  <a:pt x="43" y="371"/>
                </a:lnTo>
                <a:lnTo>
                  <a:pt x="32" y="367"/>
                </a:lnTo>
                <a:lnTo>
                  <a:pt x="20" y="362"/>
                </a:lnTo>
                <a:lnTo>
                  <a:pt x="9" y="357"/>
                </a:lnTo>
                <a:lnTo>
                  <a:pt x="2" y="355"/>
                </a:lnTo>
                <a:lnTo>
                  <a:pt x="0" y="351"/>
                </a:lnTo>
                <a:lnTo>
                  <a:pt x="4" y="343"/>
                </a:lnTo>
                <a:lnTo>
                  <a:pt x="6" y="343"/>
                </a:lnTo>
                <a:lnTo>
                  <a:pt x="9" y="332"/>
                </a:lnTo>
                <a:lnTo>
                  <a:pt x="9" y="330"/>
                </a:lnTo>
                <a:lnTo>
                  <a:pt x="14" y="323"/>
                </a:lnTo>
                <a:lnTo>
                  <a:pt x="16" y="320"/>
                </a:lnTo>
                <a:lnTo>
                  <a:pt x="18" y="313"/>
                </a:lnTo>
                <a:lnTo>
                  <a:pt x="21" y="306"/>
                </a:lnTo>
                <a:lnTo>
                  <a:pt x="23" y="302"/>
                </a:lnTo>
                <a:lnTo>
                  <a:pt x="27" y="293"/>
                </a:lnTo>
                <a:lnTo>
                  <a:pt x="27" y="291"/>
                </a:lnTo>
                <a:lnTo>
                  <a:pt x="28" y="291"/>
                </a:lnTo>
                <a:lnTo>
                  <a:pt x="27" y="279"/>
                </a:lnTo>
                <a:lnTo>
                  <a:pt x="25" y="265"/>
                </a:lnTo>
                <a:lnTo>
                  <a:pt x="25" y="261"/>
                </a:lnTo>
                <a:lnTo>
                  <a:pt x="23" y="246"/>
                </a:lnTo>
                <a:lnTo>
                  <a:pt x="21" y="233"/>
                </a:lnTo>
                <a:lnTo>
                  <a:pt x="21" y="226"/>
                </a:lnTo>
                <a:lnTo>
                  <a:pt x="21" y="221"/>
                </a:lnTo>
                <a:lnTo>
                  <a:pt x="20" y="216"/>
                </a:lnTo>
                <a:lnTo>
                  <a:pt x="20" y="214"/>
                </a:lnTo>
                <a:lnTo>
                  <a:pt x="20" y="209"/>
                </a:lnTo>
                <a:lnTo>
                  <a:pt x="20" y="207"/>
                </a:lnTo>
                <a:lnTo>
                  <a:pt x="20" y="205"/>
                </a:lnTo>
                <a:lnTo>
                  <a:pt x="20" y="201"/>
                </a:lnTo>
                <a:lnTo>
                  <a:pt x="20" y="198"/>
                </a:lnTo>
                <a:lnTo>
                  <a:pt x="23" y="186"/>
                </a:lnTo>
                <a:lnTo>
                  <a:pt x="27" y="170"/>
                </a:lnTo>
                <a:lnTo>
                  <a:pt x="28" y="166"/>
                </a:lnTo>
                <a:lnTo>
                  <a:pt x="28" y="152"/>
                </a:lnTo>
                <a:lnTo>
                  <a:pt x="28" y="145"/>
                </a:lnTo>
                <a:lnTo>
                  <a:pt x="30" y="140"/>
                </a:lnTo>
                <a:lnTo>
                  <a:pt x="32" y="136"/>
                </a:lnTo>
                <a:lnTo>
                  <a:pt x="34" y="131"/>
                </a:lnTo>
                <a:lnTo>
                  <a:pt x="35" y="124"/>
                </a:lnTo>
                <a:lnTo>
                  <a:pt x="37" y="117"/>
                </a:lnTo>
                <a:lnTo>
                  <a:pt x="37" y="111"/>
                </a:lnTo>
                <a:lnTo>
                  <a:pt x="39" y="106"/>
                </a:lnTo>
                <a:lnTo>
                  <a:pt x="39" y="97"/>
                </a:lnTo>
                <a:lnTo>
                  <a:pt x="41" y="90"/>
                </a:lnTo>
                <a:lnTo>
                  <a:pt x="43" y="83"/>
                </a:lnTo>
                <a:lnTo>
                  <a:pt x="41" y="78"/>
                </a:lnTo>
                <a:lnTo>
                  <a:pt x="39" y="76"/>
                </a:lnTo>
                <a:lnTo>
                  <a:pt x="39" y="74"/>
                </a:lnTo>
                <a:lnTo>
                  <a:pt x="37" y="74"/>
                </a:lnTo>
                <a:lnTo>
                  <a:pt x="35" y="73"/>
                </a:lnTo>
                <a:lnTo>
                  <a:pt x="34" y="67"/>
                </a:lnTo>
                <a:lnTo>
                  <a:pt x="34" y="62"/>
                </a:lnTo>
                <a:lnTo>
                  <a:pt x="32" y="57"/>
                </a:lnTo>
                <a:lnTo>
                  <a:pt x="30" y="51"/>
                </a:lnTo>
                <a:lnTo>
                  <a:pt x="30" y="44"/>
                </a:lnTo>
                <a:lnTo>
                  <a:pt x="30" y="43"/>
                </a:lnTo>
                <a:lnTo>
                  <a:pt x="30" y="32"/>
                </a:lnTo>
                <a:lnTo>
                  <a:pt x="30" y="21"/>
                </a:lnTo>
                <a:lnTo>
                  <a:pt x="30" y="20"/>
                </a:lnTo>
                <a:lnTo>
                  <a:pt x="30" y="16"/>
                </a:lnTo>
                <a:lnTo>
                  <a:pt x="28" y="11"/>
                </a:lnTo>
                <a:lnTo>
                  <a:pt x="28" y="9"/>
                </a:lnTo>
                <a:lnTo>
                  <a:pt x="30" y="9"/>
                </a:lnTo>
                <a:lnTo>
                  <a:pt x="34" y="7"/>
                </a:lnTo>
                <a:lnTo>
                  <a:pt x="43" y="7"/>
                </a:lnTo>
                <a:lnTo>
                  <a:pt x="53" y="7"/>
                </a:lnTo>
                <a:lnTo>
                  <a:pt x="67" y="7"/>
                </a:lnTo>
                <a:lnTo>
                  <a:pt x="80" y="7"/>
                </a:lnTo>
                <a:lnTo>
                  <a:pt x="90" y="6"/>
                </a:lnTo>
                <a:lnTo>
                  <a:pt x="92" y="6"/>
                </a:lnTo>
                <a:lnTo>
                  <a:pt x="103" y="6"/>
                </a:lnTo>
                <a:lnTo>
                  <a:pt x="104" y="6"/>
                </a:lnTo>
                <a:lnTo>
                  <a:pt x="115" y="6"/>
                </a:lnTo>
                <a:lnTo>
                  <a:pt x="120" y="6"/>
                </a:lnTo>
                <a:lnTo>
                  <a:pt x="127" y="6"/>
                </a:lnTo>
                <a:lnTo>
                  <a:pt x="127" y="6"/>
                </a:lnTo>
                <a:lnTo>
                  <a:pt x="138" y="6"/>
                </a:lnTo>
                <a:lnTo>
                  <a:pt x="150" y="4"/>
                </a:lnTo>
                <a:lnTo>
                  <a:pt x="159" y="4"/>
                </a:lnTo>
                <a:lnTo>
                  <a:pt x="163" y="4"/>
                </a:lnTo>
                <a:lnTo>
                  <a:pt x="171" y="4"/>
                </a:lnTo>
                <a:lnTo>
                  <a:pt x="173" y="4"/>
                </a:lnTo>
                <a:lnTo>
                  <a:pt x="185" y="4"/>
                </a:lnTo>
                <a:lnTo>
                  <a:pt x="189" y="4"/>
                </a:lnTo>
                <a:lnTo>
                  <a:pt x="198" y="4"/>
                </a:lnTo>
                <a:lnTo>
                  <a:pt x="210" y="2"/>
                </a:lnTo>
                <a:lnTo>
                  <a:pt x="221" y="2"/>
                </a:lnTo>
                <a:lnTo>
                  <a:pt x="233" y="2"/>
                </a:lnTo>
                <a:lnTo>
                  <a:pt x="244" y="2"/>
                </a:lnTo>
                <a:lnTo>
                  <a:pt x="251" y="0"/>
                </a:lnTo>
                <a:lnTo>
                  <a:pt x="251" y="2"/>
                </a:lnTo>
                <a:lnTo>
                  <a:pt x="251" y="11"/>
                </a:lnTo>
                <a:lnTo>
                  <a:pt x="251" y="16"/>
                </a:lnTo>
                <a:lnTo>
                  <a:pt x="253" y="18"/>
                </a:lnTo>
                <a:lnTo>
                  <a:pt x="253" y="21"/>
                </a:lnTo>
                <a:lnTo>
                  <a:pt x="253" y="23"/>
                </a:lnTo>
                <a:lnTo>
                  <a:pt x="253" y="32"/>
                </a:lnTo>
                <a:lnTo>
                  <a:pt x="254" y="44"/>
                </a:lnTo>
                <a:lnTo>
                  <a:pt x="254" y="48"/>
                </a:lnTo>
                <a:lnTo>
                  <a:pt x="254" y="57"/>
                </a:lnTo>
                <a:lnTo>
                  <a:pt x="254" y="67"/>
                </a:lnTo>
                <a:lnTo>
                  <a:pt x="256" y="76"/>
                </a:lnTo>
                <a:lnTo>
                  <a:pt x="256" y="80"/>
                </a:lnTo>
                <a:lnTo>
                  <a:pt x="258" y="89"/>
                </a:lnTo>
                <a:lnTo>
                  <a:pt x="258" y="99"/>
                </a:lnTo>
                <a:lnTo>
                  <a:pt x="260" y="113"/>
                </a:lnTo>
                <a:lnTo>
                  <a:pt x="261" y="126"/>
                </a:lnTo>
                <a:lnTo>
                  <a:pt x="261" y="138"/>
                </a:lnTo>
                <a:lnTo>
                  <a:pt x="263" y="152"/>
                </a:lnTo>
                <a:lnTo>
                  <a:pt x="263" y="154"/>
                </a:lnTo>
                <a:lnTo>
                  <a:pt x="265" y="173"/>
                </a:lnTo>
                <a:lnTo>
                  <a:pt x="267" y="189"/>
                </a:lnTo>
                <a:lnTo>
                  <a:pt x="267" y="201"/>
                </a:lnTo>
                <a:lnTo>
                  <a:pt x="268" y="210"/>
                </a:lnTo>
                <a:lnTo>
                  <a:pt x="268" y="224"/>
                </a:lnTo>
                <a:lnTo>
                  <a:pt x="270" y="228"/>
                </a:lnTo>
                <a:lnTo>
                  <a:pt x="270" y="235"/>
                </a:lnTo>
                <a:lnTo>
                  <a:pt x="272" y="242"/>
                </a:lnTo>
                <a:lnTo>
                  <a:pt x="274" y="256"/>
                </a:lnTo>
                <a:lnTo>
                  <a:pt x="275" y="260"/>
                </a:lnTo>
                <a:lnTo>
                  <a:pt x="275" y="270"/>
                </a:lnTo>
                <a:lnTo>
                  <a:pt x="275" y="276"/>
                </a:lnTo>
                <a:lnTo>
                  <a:pt x="275" y="281"/>
                </a:lnTo>
                <a:lnTo>
                  <a:pt x="277" y="293"/>
                </a:lnTo>
                <a:lnTo>
                  <a:pt x="279" y="300"/>
                </a:lnTo>
                <a:lnTo>
                  <a:pt x="279" y="306"/>
                </a:lnTo>
                <a:lnTo>
                  <a:pt x="279" y="309"/>
                </a:lnTo>
                <a:lnTo>
                  <a:pt x="281" y="321"/>
                </a:lnTo>
                <a:lnTo>
                  <a:pt x="283" y="334"/>
                </a:lnTo>
                <a:lnTo>
                  <a:pt x="284" y="341"/>
                </a:lnTo>
                <a:lnTo>
                  <a:pt x="284" y="344"/>
                </a:lnTo>
                <a:lnTo>
                  <a:pt x="284" y="350"/>
                </a:lnTo>
                <a:lnTo>
                  <a:pt x="284" y="353"/>
                </a:lnTo>
                <a:lnTo>
                  <a:pt x="274" y="359"/>
                </a:lnTo>
                <a:lnTo>
                  <a:pt x="263" y="364"/>
                </a:lnTo>
                <a:lnTo>
                  <a:pt x="261" y="364"/>
                </a:lnTo>
                <a:lnTo>
                  <a:pt x="260" y="366"/>
                </a:lnTo>
                <a:lnTo>
                  <a:pt x="251" y="371"/>
                </a:lnTo>
                <a:lnTo>
                  <a:pt x="233" y="378"/>
                </a:lnTo>
                <a:lnTo>
                  <a:pt x="231" y="380"/>
                </a:lnTo>
                <a:lnTo>
                  <a:pt x="226" y="381"/>
                </a:lnTo>
                <a:lnTo>
                  <a:pt x="224" y="383"/>
                </a:lnTo>
                <a:lnTo>
                  <a:pt x="221" y="383"/>
                </a:lnTo>
                <a:lnTo>
                  <a:pt x="217" y="385"/>
                </a:lnTo>
                <a:lnTo>
                  <a:pt x="215" y="385"/>
                </a:lnTo>
                <a:lnTo>
                  <a:pt x="214" y="387"/>
                </a:lnTo>
                <a:lnTo>
                  <a:pt x="212" y="387"/>
                </a:lnTo>
                <a:lnTo>
                  <a:pt x="208" y="389"/>
                </a:lnTo>
                <a:lnTo>
                  <a:pt x="201" y="390"/>
                </a:lnTo>
                <a:lnTo>
                  <a:pt x="200" y="390"/>
                </a:lnTo>
                <a:lnTo>
                  <a:pt x="191" y="394"/>
                </a:lnTo>
                <a:lnTo>
                  <a:pt x="182" y="396"/>
                </a:lnTo>
                <a:lnTo>
                  <a:pt x="175" y="397"/>
                </a:lnTo>
                <a:lnTo>
                  <a:pt x="171" y="397"/>
                </a:lnTo>
                <a:lnTo>
                  <a:pt x="170" y="399"/>
                </a:lnTo>
                <a:lnTo>
                  <a:pt x="166" y="399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4">
            <a:extLst>
              <a:ext uri="{FF2B5EF4-FFF2-40B4-BE49-F238E27FC236}">
                <a16:creationId xmlns:a16="http://schemas.microsoft.com/office/drawing/2014/main" id="{860A250C-288E-4C49-86F3-577B9F0CB48C}"/>
              </a:ext>
            </a:extLst>
          </p:cNvPr>
          <p:cNvSpPr>
            <a:spLocks/>
          </p:cNvSpPr>
          <p:nvPr/>
        </p:nvSpPr>
        <p:spPr bwMode="auto">
          <a:xfrm>
            <a:off x="4605338" y="3390900"/>
            <a:ext cx="450850" cy="633413"/>
          </a:xfrm>
          <a:custGeom>
            <a:avLst/>
            <a:gdLst>
              <a:gd name="T0" fmla="*/ 157 w 284"/>
              <a:gd name="T1" fmla="*/ 399 h 399"/>
              <a:gd name="T2" fmla="*/ 150 w 284"/>
              <a:gd name="T3" fmla="*/ 397 h 399"/>
              <a:gd name="T4" fmla="*/ 127 w 284"/>
              <a:gd name="T5" fmla="*/ 394 h 399"/>
              <a:gd name="T6" fmla="*/ 111 w 284"/>
              <a:gd name="T7" fmla="*/ 392 h 399"/>
              <a:gd name="T8" fmla="*/ 97 w 284"/>
              <a:gd name="T9" fmla="*/ 389 h 399"/>
              <a:gd name="T10" fmla="*/ 85 w 284"/>
              <a:gd name="T11" fmla="*/ 385 h 399"/>
              <a:gd name="T12" fmla="*/ 69 w 284"/>
              <a:gd name="T13" fmla="*/ 380 h 399"/>
              <a:gd name="T14" fmla="*/ 43 w 284"/>
              <a:gd name="T15" fmla="*/ 371 h 399"/>
              <a:gd name="T16" fmla="*/ 9 w 284"/>
              <a:gd name="T17" fmla="*/ 357 h 399"/>
              <a:gd name="T18" fmla="*/ 4 w 284"/>
              <a:gd name="T19" fmla="*/ 343 h 399"/>
              <a:gd name="T20" fmla="*/ 9 w 284"/>
              <a:gd name="T21" fmla="*/ 330 h 399"/>
              <a:gd name="T22" fmla="*/ 18 w 284"/>
              <a:gd name="T23" fmla="*/ 313 h 399"/>
              <a:gd name="T24" fmla="*/ 27 w 284"/>
              <a:gd name="T25" fmla="*/ 293 h 399"/>
              <a:gd name="T26" fmla="*/ 27 w 284"/>
              <a:gd name="T27" fmla="*/ 279 h 399"/>
              <a:gd name="T28" fmla="*/ 23 w 284"/>
              <a:gd name="T29" fmla="*/ 246 h 399"/>
              <a:gd name="T30" fmla="*/ 21 w 284"/>
              <a:gd name="T31" fmla="*/ 221 h 399"/>
              <a:gd name="T32" fmla="*/ 20 w 284"/>
              <a:gd name="T33" fmla="*/ 209 h 399"/>
              <a:gd name="T34" fmla="*/ 20 w 284"/>
              <a:gd name="T35" fmla="*/ 201 h 399"/>
              <a:gd name="T36" fmla="*/ 27 w 284"/>
              <a:gd name="T37" fmla="*/ 170 h 399"/>
              <a:gd name="T38" fmla="*/ 28 w 284"/>
              <a:gd name="T39" fmla="*/ 145 h 399"/>
              <a:gd name="T40" fmla="*/ 34 w 284"/>
              <a:gd name="T41" fmla="*/ 131 h 399"/>
              <a:gd name="T42" fmla="*/ 37 w 284"/>
              <a:gd name="T43" fmla="*/ 111 h 399"/>
              <a:gd name="T44" fmla="*/ 41 w 284"/>
              <a:gd name="T45" fmla="*/ 90 h 399"/>
              <a:gd name="T46" fmla="*/ 39 w 284"/>
              <a:gd name="T47" fmla="*/ 76 h 399"/>
              <a:gd name="T48" fmla="*/ 35 w 284"/>
              <a:gd name="T49" fmla="*/ 73 h 399"/>
              <a:gd name="T50" fmla="*/ 32 w 284"/>
              <a:gd name="T51" fmla="*/ 57 h 399"/>
              <a:gd name="T52" fmla="*/ 30 w 284"/>
              <a:gd name="T53" fmla="*/ 43 h 399"/>
              <a:gd name="T54" fmla="*/ 30 w 284"/>
              <a:gd name="T55" fmla="*/ 20 h 399"/>
              <a:gd name="T56" fmla="*/ 28 w 284"/>
              <a:gd name="T57" fmla="*/ 9 h 399"/>
              <a:gd name="T58" fmla="*/ 43 w 284"/>
              <a:gd name="T59" fmla="*/ 7 h 399"/>
              <a:gd name="T60" fmla="*/ 80 w 284"/>
              <a:gd name="T61" fmla="*/ 7 h 399"/>
              <a:gd name="T62" fmla="*/ 103 w 284"/>
              <a:gd name="T63" fmla="*/ 6 h 399"/>
              <a:gd name="T64" fmla="*/ 120 w 284"/>
              <a:gd name="T65" fmla="*/ 6 h 399"/>
              <a:gd name="T66" fmla="*/ 138 w 284"/>
              <a:gd name="T67" fmla="*/ 6 h 399"/>
              <a:gd name="T68" fmla="*/ 163 w 284"/>
              <a:gd name="T69" fmla="*/ 4 h 399"/>
              <a:gd name="T70" fmla="*/ 185 w 284"/>
              <a:gd name="T71" fmla="*/ 4 h 399"/>
              <a:gd name="T72" fmla="*/ 210 w 284"/>
              <a:gd name="T73" fmla="*/ 2 h 399"/>
              <a:gd name="T74" fmla="*/ 244 w 284"/>
              <a:gd name="T75" fmla="*/ 2 h 399"/>
              <a:gd name="T76" fmla="*/ 251 w 284"/>
              <a:gd name="T77" fmla="*/ 11 h 399"/>
              <a:gd name="T78" fmla="*/ 253 w 284"/>
              <a:gd name="T79" fmla="*/ 21 h 399"/>
              <a:gd name="T80" fmla="*/ 254 w 284"/>
              <a:gd name="T81" fmla="*/ 44 h 399"/>
              <a:gd name="T82" fmla="*/ 254 w 284"/>
              <a:gd name="T83" fmla="*/ 67 h 399"/>
              <a:gd name="T84" fmla="*/ 258 w 284"/>
              <a:gd name="T85" fmla="*/ 89 h 399"/>
              <a:gd name="T86" fmla="*/ 261 w 284"/>
              <a:gd name="T87" fmla="*/ 126 h 399"/>
              <a:gd name="T88" fmla="*/ 263 w 284"/>
              <a:gd name="T89" fmla="*/ 154 h 399"/>
              <a:gd name="T90" fmla="*/ 267 w 284"/>
              <a:gd name="T91" fmla="*/ 201 h 399"/>
              <a:gd name="T92" fmla="*/ 270 w 284"/>
              <a:gd name="T93" fmla="*/ 228 h 399"/>
              <a:gd name="T94" fmla="*/ 274 w 284"/>
              <a:gd name="T95" fmla="*/ 256 h 399"/>
              <a:gd name="T96" fmla="*/ 275 w 284"/>
              <a:gd name="T97" fmla="*/ 276 h 399"/>
              <a:gd name="T98" fmla="*/ 279 w 284"/>
              <a:gd name="T99" fmla="*/ 300 h 399"/>
              <a:gd name="T100" fmla="*/ 281 w 284"/>
              <a:gd name="T101" fmla="*/ 321 h 399"/>
              <a:gd name="T102" fmla="*/ 284 w 284"/>
              <a:gd name="T103" fmla="*/ 344 h 399"/>
              <a:gd name="T104" fmla="*/ 274 w 284"/>
              <a:gd name="T105" fmla="*/ 359 h 399"/>
              <a:gd name="T106" fmla="*/ 260 w 284"/>
              <a:gd name="T107" fmla="*/ 366 h 399"/>
              <a:gd name="T108" fmla="*/ 231 w 284"/>
              <a:gd name="T109" fmla="*/ 380 h 399"/>
              <a:gd name="T110" fmla="*/ 221 w 284"/>
              <a:gd name="T111" fmla="*/ 383 h 399"/>
              <a:gd name="T112" fmla="*/ 214 w 284"/>
              <a:gd name="T113" fmla="*/ 387 h 399"/>
              <a:gd name="T114" fmla="*/ 201 w 284"/>
              <a:gd name="T115" fmla="*/ 390 h 399"/>
              <a:gd name="T116" fmla="*/ 182 w 284"/>
              <a:gd name="T117" fmla="*/ 396 h 399"/>
              <a:gd name="T118" fmla="*/ 170 w 284"/>
              <a:gd name="T11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4" h="399">
                <a:moveTo>
                  <a:pt x="166" y="399"/>
                </a:moveTo>
                <a:lnTo>
                  <a:pt x="161" y="399"/>
                </a:lnTo>
                <a:lnTo>
                  <a:pt x="157" y="399"/>
                </a:lnTo>
                <a:lnTo>
                  <a:pt x="154" y="399"/>
                </a:lnTo>
                <a:lnTo>
                  <a:pt x="152" y="397"/>
                </a:lnTo>
                <a:lnTo>
                  <a:pt x="150" y="397"/>
                </a:lnTo>
                <a:lnTo>
                  <a:pt x="141" y="397"/>
                </a:lnTo>
                <a:lnTo>
                  <a:pt x="131" y="396"/>
                </a:lnTo>
                <a:lnTo>
                  <a:pt x="127" y="394"/>
                </a:lnTo>
                <a:lnTo>
                  <a:pt x="118" y="392"/>
                </a:lnTo>
                <a:lnTo>
                  <a:pt x="113" y="392"/>
                </a:lnTo>
                <a:lnTo>
                  <a:pt x="111" y="392"/>
                </a:lnTo>
                <a:lnTo>
                  <a:pt x="108" y="390"/>
                </a:lnTo>
                <a:lnTo>
                  <a:pt x="104" y="390"/>
                </a:lnTo>
                <a:lnTo>
                  <a:pt x="97" y="389"/>
                </a:lnTo>
                <a:lnTo>
                  <a:pt x="95" y="387"/>
                </a:lnTo>
                <a:lnTo>
                  <a:pt x="92" y="387"/>
                </a:lnTo>
                <a:lnTo>
                  <a:pt x="85" y="385"/>
                </a:lnTo>
                <a:lnTo>
                  <a:pt x="81" y="383"/>
                </a:lnTo>
                <a:lnTo>
                  <a:pt x="71" y="380"/>
                </a:lnTo>
                <a:lnTo>
                  <a:pt x="69" y="380"/>
                </a:lnTo>
                <a:lnTo>
                  <a:pt x="55" y="376"/>
                </a:lnTo>
                <a:lnTo>
                  <a:pt x="51" y="374"/>
                </a:lnTo>
                <a:lnTo>
                  <a:pt x="43" y="371"/>
                </a:lnTo>
                <a:lnTo>
                  <a:pt x="32" y="367"/>
                </a:lnTo>
                <a:lnTo>
                  <a:pt x="20" y="362"/>
                </a:lnTo>
                <a:lnTo>
                  <a:pt x="9" y="357"/>
                </a:lnTo>
                <a:lnTo>
                  <a:pt x="2" y="355"/>
                </a:lnTo>
                <a:lnTo>
                  <a:pt x="0" y="351"/>
                </a:lnTo>
                <a:lnTo>
                  <a:pt x="4" y="343"/>
                </a:lnTo>
                <a:lnTo>
                  <a:pt x="6" y="343"/>
                </a:lnTo>
                <a:lnTo>
                  <a:pt x="9" y="332"/>
                </a:lnTo>
                <a:lnTo>
                  <a:pt x="9" y="330"/>
                </a:lnTo>
                <a:lnTo>
                  <a:pt x="14" y="323"/>
                </a:lnTo>
                <a:lnTo>
                  <a:pt x="16" y="320"/>
                </a:lnTo>
                <a:lnTo>
                  <a:pt x="18" y="313"/>
                </a:lnTo>
                <a:lnTo>
                  <a:pt x="21" y="306"/>
                </a:lnTo>
                <a:lnTo>
                  <a:pt x="23" y="302"/>
                </a:lnTo>
                <a:lnTo>
                  <a:pt x="27" y="293"/>
                </a:lnTo>
                <a:lnTo>
                  <a:pt x="27" y="291"/>
                </a:lnTo>
                <a:lnTo>
                  <a:pt x="28" y="291"/>
                </a:lnTo>
                <a:lnTo>
                  <a:pt x="27" y="279"/>
                </a:lnTo>
                <a:lnTo>
                  <a:pt x="25" y="265"/>
                </a:lnTo>
                <a:lnTo>
                  <a:pt x="25" y="261"/>
                </a:lnTo>
                <a:lnTo>
                  <a:pt x="23" y="246"/>
                </a:lnTo>
                <a:lnTo>
                  <a:pt x="21" y="233"/>
                </a:lnTo>
                <a:lnTo>
                  <a:pt x="21" y="226"/>
                </a:lnTo>
                <a:lnTo>
                  <a:pt x="21" y="221"/>
                </a:lnTo>
                <a:lnTo>
                  <a:pt x="20" y="216"/>
                </a:lnTo>
                <a:lnTo>
                  <a:pt x="20" y="214"/>
                </a:lnTo>
                <a:lnTo>
                  <a:pt x="20" y="209"/>
                </a:lnTo>
                <a:lnTo>
                  <a:pt x="20" y="207"/>
                </a:lnTo>
                <a:lnTo>
                  <a:pt x="20" y="205"/>
                </a:lnTo>
                <a:lnTo>
                  <a:pt x="20" y="201"/>
                </a:lnTo>
                <a:lnTo>
                  <a:pt x="20" y="198"/>
                </a:lnTo>
                <a:lnTo>
                  <a:pt x="23" y="186"/>
                </a:lnTo>
                <a:lnTo>
                  <a:pt x="27" y="170"/>
                </a:lnTo>
                <a:lnTo>
                  <a:pt x="28" y="166"/>
                </a:lnTo>
                <a:lnTo>
                  <a:pt x="28" y="152"/>
                </a:lnTo>
                <a:lnTo>
                  <a:pt x="28" y="145"/>
                </a:lnTo>
                <a:lnTo>
                  <a:pt x="30" y="140"/>
                </a:lnTo>
                <a:lnTo>
                  <a:pt x="32" y="136"/>
                </a:lnTo>
                <a:lnTo>
                  <a:pt x="34" y="131"/>
                </a:lnTo>
                <a:lnTo>
                  <a:pt x="35" y="124"/>
                </a:lnTo>
                <a:lnTo>
                  <a:pt x="37" y="117"/>
                </a:lnTo>
                <a:lnTo>
                  <a:pt x="37" y="111"/>
                </a:lnTo>
                <a:lnTo>
                  <a:pt x="39" y="106"/>
                </a:lnTo>
                <a:lnTo>
                  <a:pt x="39" y="97"/>
                </a:lnTo>
                <a:lnTo>
                  <a:pt x="41" y="90"/>
                </a:lnTo>
                <a:lnTo>
                  <a:pt x="43" y="83"/>
                </a:lnTo>
                <a:lnTo>
                  <a:pt x="41" y="78"/>
                </a:lnTo>
                <a:lnTo>
                  <a:pt x="39" y="76"/>
                </a:lnTo>
                <a:lnTo>
                  <a:pt x="39" y="74"/>
                </a:lnTo>
                <a:lnTo>
                  <a:pt x="37" y="74"/>
                </a:lnTo>
                <a:lnTo>
                  <a:pt x="35" y="73"/>
                </a:lnTo>
                <a:lnTo>
                  <a:pt x="34" y="67"/>
                </a:lnTo>
                <a:lnTo>
                  <a:pt x="34" y="62"/>
                </a:lnTo>
                <a:lnTo>
                  <a:pt x="32" y="57"/>
                </a:lnTo>
                <a:lnTo>
                  <a:pt x="30" y="51"/>
                </a:lnTo>
                <a:lnTo>
                  <a:pt x="30" y="44"/>
                </a:lnTo>
                <a:lnTo>
                  <a:pt x="30" y="43"/>
                </a:lnTo>
                <a:lnTo>
                  <a:pt x="30" y="32"/>
                </a:lnTo>
                <a:lnTo>
                  <a:pt x="30" y="21"/>
                </a:lnTo>
                <a:lnTo>
                  <a:pt x="30" y="20"/>
                </a:lnTo>
                <a:lnTo>
                  <a:pt x="30" y="16"/>
                </a:lnTo>
                <a:lnTo>
                  <a:pt x="28" y="11"/>
                </a:lnTo>
                <a:lnTo>
                  <a:pt x="28" y="9"/>
                </a:lnTo>
                <a:lnTo>
                  <a:pt x="30" y="9"/>
                </a:lnTo>
                <a:lnTo>
                  <a:pt x="34" y="7"/>
                </a:lnTo>
                <a:lnTo>
                  <a:pt x="43" y="7"/>
                </a:lnTo>
                <a:lnTo>
                  <a:pt x="53" y="7"/>
                </a:lnTo>
                <a:lnTo>
                  <a:pt x="67" y="7"/>
                </a:lnTo>
                <a:lnTo>
                  <a:pt x="80" y="7"/>
                </a:lnTo>
                <a:lnTo>
                  <a:pt x="90" y="6"/>
                </a:lnTo>
                <a:lnTo>
                  <a:pt x="92" y="6"/>
                </a:lnTo>
                <a:lnTo>
                  <a:pt x="103" y="6"/>
                </a:lnTo>
                <a:lnTo>
                  <a:pt x="104" y="6"/>
                </a:lnTo>
                <a:lnTo>
                  <a:pt x="115" y="6"/>
                </a:lnTo>
                <a:lnTo>
                  <a:pt x="120" y="6"/>
                </a:lnTo>
                <a:lnTo>
                  <a:pt x="127" y="6"/>
                </a:lnTo>
                <a:lnTo>
                  <a:pt x="127" y="6"/>
                </a:lnTo>
                <a:lnTo>
                  <a:pt x="138" y="6"/>
                </a:lnTo>
                <a:lnTo>
                  <a:pt x="150" y="4"/>
                </a:lnTo>
                <a:lnTo>
                  <a:pt x="159" y="4"/>
                </a:lnTo>
                <a:lnTo>
                  <a:pt x="163" y="4"/>
                </a:lnTo>
                <a:lnTo>
                  <a:pt x="171" y="4"/>
                </a:lnTo>
                <a:lnTo>
                  <a:pt x="173" y="4"/>
                </a:lnTo>
                <a:lnTo>
                  <a:pt x="185" y="4"/>
                </a:lnTo>
                <a:lnTo>
                  <a:pt x="189" y="4"/>
                </a:lnTo>
                <a:lnTo>
                  <a:pt x="198" y="4"/>
                </a:lnTo>
                <a:lnTo>
                  <a:pt x="210" y="2"/>
                </a:lnTo>
                <a:lnTo>
                  <a:pt x="221" y="2"/>
                </a:lnTo>
                <a:lnTo>
                  <a:pt x="233" y="2"/>
                </a:lnTo>
                <a:lnTo>
                  <a:pt x="244" y="2"/>
                </a:lnTo>
                <a:lnTo>
                  <a:pt x="251" y="0"/>
                </a:lnTo>
                <a:lnTo>
                  <a:pt x="251" y="2"/>
                </a:lnTo>
                <a:lnTo>
                  <a:pt x="251" y="11"/>
                </a:lnTo>
                <a:lnTo>
                  <a:pt x="251" y="16"/>
                </a:lnTo>
                <a:lnTo>
                  <a:pt x="253" y="18"/>
                </a:lnTo>
                <a:lnTo>
                  <a:pt x="253" y="21"/>
                </a:lnTo>
                <a:lnTo>
                  <a:pt x="253" y="23"/>
                </a:lnTo>
                <a:lnTo>
                  <a:pt x="253" y="32"/>
                </a:lnTo>
                <a:lnTo>
                  <a:pt x="254" y="44"/>
                </a:lnTo>
                <a:lnTo>
                  <a:pt x="254" y="48"/>
                </a:lnTo>
                <a:lnTo>
                  <a:pt x="254" y="57"/>
                </a:lnTo>
                <a:lnTo>
                  <a:pt x="254" y="67"/>
                </a:lnTo>
                <a:lnTo>
                  <a:pt x="256" y="76"/>
                </a:lnTo>
                <a:lnTo>
                  <a:pt x="256" y="80"/>
                </a:lnTo>
                <a:lnTo>
                  <a:pt x="258" y="89"/>
                </a:lnTo>
                <a:lnTo>
                  <a:pt x="258" y="99"/>
                </a:lnTo>
                <a:lnTo>
                  <a:pt x="260" y="113"/>
                </a:lnTo>
                <a:lnTo>
                  <a:pt x="261" y="126"/>
                </a:lnTo>
                <a:lnTo>
                  <a:pt x="261" y="138"/>
                </a:lnTo>
                <a:lnTo>
                  <a:pt x="263" y="152"/>
                </a:lnTo>
                <a:lnTo>
                  <a:pt x="263" y="154"/>
                </a:lnTo>
                <a:lnTo>
                  <a:pt x="265" y="173"/>
                </a:lnTo>
                <a:lnTo>
                  <a:pt x="267" y="189"/>
                </a:lnTo>
                <a:lnTo>
                  <a:pt x="267" y="201"/>
                </a:lnTo>
                <a:lnTo>
                  <a:pt x="268" y="210"/>
                </a:lnTo>
                <a:lnTo>
                  <a:pt x="268" y="224"/>
                </a:lnTo>
                <a:lnTo>
                  <a:pt x="270" y="228"/>
                </a:lnTo>
                <a:lnTo>
                  <a:pt x="270" y="235"/>
                </a:lnTo>
                <a:lnTo>
                  <a:pt x="272" y="242"/>
                </a:lnTo>
                <a:lnTo>
                  <a:pt x="274" y="256"/>
                </a:lnTo>
                <a:lnTo>
                  <a:pt x="275" y="260"/>
                </a:lnTo>
                <a:lnTo>
                  <a:pt x="275" y="270"/>
                </a:lnTo>
                <a:lnTo>
                  <a:pt x="275" y="276"/>
                </a:lnTo>
                <a:lnTo>
                  <a:pt x="275" y="281"/>
                </a:lnTo>
                <a:lnTo>
                  <a:pt x="277" y="293"/>
                </a:lnTo>
                <a:lnTo>
                  <a:pt x="279" y="300"/>
                </a:lnTo>
                <a:lnTo>
                  <a:pt x="279" y="306"/>
                </a:lnTo>
                <a:lnTo>
                  <a:pt x="279" y="309"/>
                </a:lnTo>
                <a:lnTo>
                  <a:pt x="281" y="321"/>
                </a:lnTo>
                <a:lnTo>
                  <a:pt x="283" y="334"/>
                </a:lnTo>
                <a:lnTo>
                  <a:pt x="284" y="341"/>
                </a:lnTo>
                <a:lnTo>
                  <a:pt x="284" y="344"/>
                </a:lnTo>
                <a:lnTo>
                  <a:pt x="284" y="350"/>
                </a:lnTo>
                <a:lnTo>
                  <a:pt x="284" y="353"/>
                </a:lnTo>
                <a:lnTo>
                  <a:pt x="274" y="359"/>
                </a:lnTo>
                <a:lnTo>
                  <a:pt x="263" y="364"/>
                </a:lnTo>
                <a:lnTo>
                  <a:pt x="261" y="364"/>
                </a:lnTo>
                <a:lnTo>
                  <a:pt x="260" y="366"/>
                </a:lnTo>
                <a:lnTo>
                  <a:pt x="251" y="371"/>
                </a:lnTo>
                <a:lnTo>
                  <a:pt x="233" y="378"/>
                </a:lnTo>
                <a:lnTo>
                  <a:pt x="231" y="380"/>
                </a:lnTo>
                <a:lnTo>
                  <a:pt x="226" y="381"/>
                </a:lnTo>
                <a:lnTo>
                  <a:pt x="224" y="383"/>
                </a:lnTo>
                <a:lnTo>
                  <a:pt x="221" y="383"/>
                </a:lnTo>
                <a:lnTo>
                  <a:pt x="217" y="385"/>
                </a:lnTo>
                <a:lnTo>
                  <a:pt x="215" y="385"/>
                </a:lnTo>
                <a:lnTo>
                  <a:pt x="214" y="387"/>
                </a:lnTo>
                <a:lnTo>
                  <a:pt x="212" y="387"/>
                </a:lnTo>
                <a:lnTo>
                  <a:pt x="208" y="389"/>
                </a:lnTo>
                <a:lnTo>
                  <a:pt x="201" y="390"/>
                </a:lnTo>
                <a:lnTo>
                  <a:pt x="200" y="390"/>
                </a:lnTo>
                <a:lnTo>
                  <a:pt x="191" y="394"/>
                </a:lnTo>
                <a:lnTo>
                  <a:pt x="182" y="396"/>
                </a:lnTo>
                <a:lnTo>
                  <a:pt x="175" y="397"/>
                </a:lnTo>
                <a:lnTo>
                  <a:pt x="171" y="397"/>
                </a:lnTo>
                <a:lnTo>
                  <a:pt x="170" y="399"/>
                </a:lnTo>
                <a:lnTo>
                  <a:pt x="166" y="399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11">
            <a:extLst>
              <a:ext uri="{FF2B5EF4-FFF2-40B4-BE49-F238E27FC236}">
                <a16:creationId xmlns:a16="http://schemas.microsoft.com/office/drawing/2014/main" id="{5B85214D-5168-4D25-8D16-C289A4442C37}"/>
              </a:ext>
            </a:extLst>
          </p:cNvPr>
          <p:cNvSpPr>
            <a:spLocks/>
          </p:cNvSpPr>
          <p:nvPr/>
        </p:nvSpPr>
        <p:spPr bwMode="auto">
          <a:xfrm>
            <a:off x="5003801" y="3376613"/>
            <a:ext cx="531813" cy="809625"/>
          </a:xfrm>
          <a:custGeom>
            <a:avLst/>
            <a:gdLst>
              <a:gd name="T0" fmla="*/ 257 w 335"/>
              <a:gd name="T1" fmla="*/ 507 h 510"/>
              <a:gd name="T2" fmla="*/ 234 w 335"/>
              <a:gd name="T3" fmla="*/ 505 h 510"/>
              <a:gd name="T4" fmla="*/ 215 w 335"/>
              <a:gd name="T5" fmla="*/ 502 h 510"/>
              <a:gd name="T6" fmla="*/ 192 w 335"/>
              <a:gd name="T7" fmla="*/ 500 h 510"/>
              <a:gd name="T8" fmla="*/ 169 w 335"/>
              <a:gd name="T9" fmla="*/ 496 h 510"/>
              <a:gd name="T10" fmla="*/ 146 w 335"/>
              <a:gd name="T11" fmla="*/ 507 h 510"/>
              <a:gd name="T12" fmla="*/ 137 w 335"/>
              <a:gd name="T13" fmla="*/ 509 h 510"/>
              <a:gd name="T14" fmla="*/ 122 w 335"/>
              <a:gd name="T15" fmla="*/ 507 h 510"/>
              <a:gd name="T16" fmla="*/ 107 w 335"/>
              <a:gd name="T17" fmla="*/ 507 h 510"/>
              <a:gd name="T18" fmla="*/ 76 w 335"/>
              <a:gd name="T19" fmla="*/ 502 h 510"/>
              <a:gd name="T20" fmla="*/ 60 w 335"/>
              <a:gd name="T21" fmla="*/ 500 h 510"/>
              <a:gd name="T22" fmla="*/ 47 w 335"/>
              <a:gd name="T23" fmla="*/ 502 h 510"/>
              <a:gd name="T24" fmla="*/ 42 w 335"/>
              <a:gd name="T25" fmla="*/ 503 h 510"/>
              <a:gd name="T26" fmla="*/ 40 w 335"/>
              <a:gd name="T27" fmla="*/ 480 h 510"/>
              <a:gd name="T28" fmla="*/ 39 w 335"/>
              <a:gd name="T29" fmla="*/ 449 h 510"/>
              <a:gd name="T30" fmla="*/ 37 w 335"/>
              <a:gd name="T31" fmla="*/ 426 h 510"/>
              <a:gd name="T32" fmla="*/ 35 w 335"/>
              <a:gd name="T33" fmla="*/ 394 h 510"/>
              <a:gd name="T34" fmla="*/ 35 w 335"/>
              <a:gd name="T35" fmla="*/ 376 h 510"/>
              <a:gd name="T36" fmla="*/ 33 w 335"/>
              <a:gd name="T37" fmla="*/ 353 h 510"/>
              <a:gd name="T38" fmla="*/ 28 w 335"/>
              <a:gd name="T39" fmla="*/ 318 h 510"/>
              <a:gd name="T40" fmla="*/ 24 w 335"/>
              <a:gd name="T41" fmla="*/ 290 h 510"/>
              <a:gd name="T42" fmla="*/ 23 w 335"/>
              <a:gd name="T43" fmla="*/ 265 h 510"/>
              <a:gd name="T44" fmla="*/ 17 w 335"/>
              <a:gd name="T45" fmla="*/ 233 h 510"/>
              <a:gd name="T46" fmla="*/ 14 w 335"/>
              <a:gd name="T47" fmla="*/ 182 h 510"/>
              <a:gd name="T48" fmla="*/ 10 w 335"/>
              <a:gd name="T49" fmla="*/ 135 h 510"/>
              <a:gd name="T50" fmla="*/ 5 w 335"/>
              <a:gd name="T51" fmla="*/ 89 h 510"/>
              <a:gd name="T52" fmla="*/ 3 w 335"/>
              <a:gd name="T53" fmla="*/ 57 h 510"/>
              <a:gd name="T54" fmla="*/ 2 w 335"/>
              <a:gd name="T55" fmla="*/ 30 h 510"/>
              <a:gd name="T56" fmla="*/ 0 w 335"/>
              <a:gd name="T57" fmla="*/ 11 h 510"/>
              <a:gd name="T58" fmla="*/ 32 w 335"/>
              <a:gd name="T59" fmla="*/ 9 h 510"/>
              <a:gd name="T60" fmla="*/ 65 w 335"/>
              <a:gd name="T61" fmla="*/ 8 h 510"/>
              <a:gd name="T62" fmla="*/ 127 w 335"/>
              <a:gd name="T63" fmla="*/ 6 h 510"/>
              <a:gd name="T64" fmla="*/ 153 w 335"/>
              <a:gd name="T65" fmla="*/ 6 h 510"/>
              <a:gd name="T66" fmla="*/ 194 w 335"/>
              <a:gd name="T67" fmla="*/ 4 h 510"/>
              <a:gd name="T68" fmla="*/ 215 w 335"/>
              <a:gd name="T69" fmla="*/ 4 h 510"/>
              <a:gd name="T70" fmla="*/ 249 w 335"/>
              <a:gd name="T71" fmla="*/ 2 h 510"/>
              <a:gd name="T72" fmla="*/ 298 w 335"/>
              <a:gd name="T73" fmla="*/ 0 h 510"/>
              <a:gd name="T74" fmla="*/ 321 w 335"/>
              <a:gd name="T75" fmla="*/ 0 h 510"/>
              <a:gd name="T76" fmla="*/ 333 w 335"/>
              <a:gd name="T77" fmla="*/ 15 h 510"/>
              <a:gd name="T78" fmla="*/ 330 w 335"/>
              <a:gd name="T79" fmla="*/ 39 h 510"/>
              <a:gd name="T80" fmla="*/ 324 w 335"/>
              <a:gd name="T81" fmla="*/ 69 h 510"/>
              <a:gd name="T82" fmla="*/ 321 w 335"/>
              <a:gd name="T83" fmla="*/ 94 h 510"/>
              <a:gd name="T84" fmla="*/ 314 w 335"/>
              <a:gd name="T85" fmla="*/ 142 h 510"/>
              <a:gd name="T86" fmla="*/ 305 w 335"/>
              <a:gd name="T87" fmla="*/ 193 h 510"/>
              <a:gd name="T88" fmla="*/ 302 w 335"/>
              <a:gd name="T89" fmla="*/ 218 h 510"/>
              <a:gd name="T90" fmla="*/ 300 w 335"/>
              <a:gd name="T91" fmla="*/ 237 h 510"/>
              <a:gd name="T92" fmla="*/ 294 w 335"/>
              <a:gd name="T93" fmla="*/ 265 h 510"/>
              <a:gd name="T94" fmla="*/ 287 w 335"/>
              <a:gd name="T95" fmla="*/ 309 h 510"/>
              <a:gd name="T96" fmla="*/ 284 w 335"/>
              <a:gd name="T97" fmla="*/ 339 h 510"/>
              <a:gd name="T98" fmla="*/ 279 w 335"/>
              <a:gd name="T99" fmla="*/ 375 h 510"/>
              <a:gd name="T100" fmla="*/ 275 w 335"/>
              <a:gd name="T101" fmla="*/ 399 h 510"/>
              <a:gd name="T102" fmla="*/ 268 w 335"/>
              <a:gd name="T103" fmla="*/ 438 h 510"/>
              <a:gd name="T104" fmla="*/ 263 w 335"/>
              <a:gd name="T105" fmla="*/ 479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510">
                <a:moveTo>
                  <a:pt x="259" y="493"/>
                </a:moveTo>
                <a:lnTo>
                  <a:pt x="259" y="495"/>
                </a:lnTo>
                <a:lnTo>
                  <a:pt x="257" y="507"/>
                </a:lnTo>
                <a:lnTo>
                  <a:pt x="257" y="507"/>
                </a:lnTo>
                <a:lnTo>
                  <a:pt x="257" y="507"/>
                </a:lnTo>
                <a:lnTo>
                  <a:pt x="247" y="507"/>
                </a:lnTo>
                <a:lnTo>
                  <a:pt x="245" y="507"/>
                </a:lnTo>
                <a:lnTo>
                  <a:pt x="234" y="505"/>
                </a:lnTo>
                <a:lnTo>
                  <a:pt x="231" y="505"/>
                </a:lnTo>
                <a:lnTo>
                  <a:pt x="224" y="503"/>
                </a:lnTo>
                <a:lnTo>
                  <a:pt x="217" y="503"/>
                </a:lnTo>
                <a:lnTo>
                  <a:pt x="215" y="502"/>
                </a:lnTo>
                <a:lnTo>
                  <a:pt x="213" y="502"/>
                </a:lnTo>
                <a:lnTo>
                  <a:pt x="206" y="502"/>
                </a:lnTo>
                <a:lnTo>
                  <a:pt x="203" y="500"/>
                </a:lnTo>
                <a:lnTo>
                  <a:pt x="192" y="500"/>
                </a:lnTo>
                <a:lnTo>
                  <a:pt x="190" y="500"/>
                </a:lnTo>
                <a:lnTo>
                  <a:pt x="180" y="498"/>
                </a:lnTo>
                <a:lnTo>
                  <a:pt x="178" y="498"/>
                </a:lnTo>
                <a:lnTo>
                  <a:pt x="169" y="496"/>
                </a:lnTo>
                <a:lnTo>
                  <a:pt x="152" y="495"/>
                </a:lnTo>
                <a:lnTo>
                  <a:pt x="150" y="495"/>
                </a:lnTo>
                <a:lnTo>
                  <a:pt x="146" y="507"/>
                </a:lnTo>
                <a:lnTo>
                  <a:pt x="146" y="507"/>
                </a:lnTo>
                <a:lnTo>
                  <a:pt x="146" y="510"/>
                </a:lnTo>
                <a:lnTo>
                  <a:pt x="144" y="510"/>
                </a:lnTo>
                <a:lnTo>
                  <a:pt x="143" y="510"/>
                </a:lnTo>
                <a:lnTo>
                  <a:pt x="137" y="509"/>
                </a:lnTo>
                <a:lnTo>
                  <a:pt x="130" y="509"/>
                </a:lnTo>
                <a:lnTo>
                  <a:pt x="127" y="507"/>
                </a:lnTo>
                <a:lnTo>
                  <a:pt x="125" y="507"/>
                </a:lnTo>
                <a:lnTo>
                  <a:pt x="122" y="507"/>
                </a:lnTo>
                <a:lnTo>
                  <a:pt x="120" y="507"/>
                </a:lnTo>
                <a:lnTo>
                  <a:pt x="118" y="507"/>
                </a:lnTo>
                <a:lnTo>
                  <a:pt x="114" y="507"/>
                </a:lnTo>
                <a:lnTo>
                  <a:pt x="107" y="507"/>
                </a:lnTo>
                <a:lnTo>
                  <a:pt x="102" y="505"/>
                </a:lnTo>
                <a:lnTo>
                  <a:pt x="95" y="505"/>
                </a:lnTo>
                <a:lnTo>
                  <a:pt x="90" y="503"/>
                </a:lnTo>
                <a:lnTo>
                  <a:pt x="76" y="502"/>
                </a:lnTo>
                <a:lnTo>
                  <a:pt x="67" y="502"/>
                </a:lnTo>
                <a:lnTo>
                  <a:pt x="65" y="500"/>
                </a:lnTo>
                <a:lnTo>
                  <a:pt x="62" y="500"/>
                </a:lnTo>
                <a:lnTo>
                  <a:pt x="60" y="500"/>
                </a:lnTo>
                <a:lnTo>
                  <a:pt x="58" y="500"/>
                </a:lnTo>
                <a:lnTo>
                  <a:pt x="56" y="500"/>
                </a:lnTo>
                <a:lnTo>
                  <a:pt x="53" y="500"/>
                </a:lnTo>
                <a:lnTo>
                  <a:pt x="47" y="502"/>
                </a:lnTo>
                <a:lnTo>
                  <a:pt x="46" y="502"/>
                </a:lnTo>
                <a:lnTo>
                  <a:pt x="46" y="502"/>
                </a:lnTo>
                <a:lnTo>
                  <a:pt x="44" y="502"/>
                </a:lnTo>
                <a:lnTo>
                  <a:pt x="42" y="503"/>
                </a:lnTo>
                <a:lnTo>
                  <a:pt x="40" y="498"/>
                </a:lnTo>
                <a:lnTo>
                  <a:pt x="40" y="496"/>
                </a:lnTo>
                <a:lnTo>
                  <a:pt x="40" y="493"/>
                </a:lnTo>
                <a:lnTo>
                  <a:pt x="40" y="480"/>
                </a:lnTo>
                <a:lnTo>
                  <a:pt x="40" y="470"/>
                </a:lnTo>
                <a:lnTo>
                  <a:pt x="40" y="468"/>
                </a:lnTo>
                <a:lnTo>
                  <a:pt x="39" y="459"/>
                </a:lnTo>
                <a:lnTo>
                  <a:pt x="39" y="449"/>
                </a:lnTo>
                <a:lnTo>
                  <a:pt x="39" y="447"/>
                </a:lnTo>
                <a:lnTo>
                  <a:pt x="39" y="438"/>
                </a:lnTo>
                <a:lnTo>
                  <a:pt x="39" y="436"/>
                </a:lnTo>
                <a:lnTo>
                  <a:pt x="37" y="426"/>
                </a:lnTo>
                <a:lnTo>
                  <a:pt x="37" y="415"/>
                </a:lnTo>
                <a:lnTo>
                  <a:pt x="35" y="405"/>
                </a:lnTo>
                <a:lnTo>
                  <a:pt x="35" y="403"/>
                </a:lnTo>
                <a:lnTo>
                  <a:pt x="35" y="394"/>
                </a:lnTo>
                <a:lnTo>
                  <a:pt x="35" y="392"/>
                </a:lnTo>
                <a:lnTo>
                  <a:pt x="35" y="385"/>
                </a:lnTo>
                <a:lnTo>
                  <a:pt x="35" y="378"/>
                </a:lnTo>
                <a:lnTo>
                  <a:pt x="35" y="376"/>
                </a:lnTo>
                <a:lnTo>
                  <a:pt x="35" y="373"/>
                </a:lnTo>
                <a:lnTo>
                  <a:pt x="33" y="362"/>
                </a:lnTo>
                <a:lnTo>
                  <a:pt x="33" y="359"/>
                </a:lnTo>
                <a:lnTo>
                  <a:pt x="33" y="353"/>
                </a:lnTo>
                <a:lnTo>
                  <a:pt x="33" y="350"/>
                </a:lnTo>
                <a:lnTo>
                  <a:pt x="32" y="343"/>
                </a:lnTo>
                <a:lnTo>
                  <a:pt x="30" y="330"/>
                </a:lnTo>
                <a:lnTo>
                  <a:pt x="28" y="318"/>
                </a:lnTo>
                <a:lnTo>
                  <a:pt x="28" y="315"/>
                </a:lnTo>
                <a:lnTo>
                  <a:pt x="28" y="309"/>
                </a:lnTo>
                <a:lnTo>
                  <a:pt x="26" y="302"/>
                </a:lnTo>
                <a:lnTo>
                  <a:pt x="24" y="290"/>
                </a:lnTo>
                <a:lnTo>
                  <a:pt x="24" y="285"/>
                </a:lnTo>
                <a:lnTo>
                  <a:pt x="24" y="279"/>
                </a:lnTo>
                <a:lnTo>
                  <a:pt x="24" y="269"/>
                </a:lnTo>
                <a:lnTo>
                  <a:pt x="23" y="265"/>
                </a:lnTo>
                <a:lnTo>
                  <a:pt x="21" y="251"/>
                </a:lnTo>
                <a:lnTo>
                  <a:pt x="19" y="244"/>
                </a:lnTo>
                <a:lnTo>
                  <a:pt x="19" y="237"/>
                </a:lnTo>
                <a:lnTo>
                  <a:pt x="17" y="233"/>
                </a:lnTo>
                <a:lnTo>
                  <a:pt x="17" y="219"/>
                </a:lnTo>
                <a:lnTo>
                  <a:pt x="16" y="210"/>
                </a:lnTo>
                <a:lnTo>
                  <a:pt x="16" y="198"/>
                </a:lnTo>
                <a:lnTo>
                  <a:pt x="14" y="182"/>
                </a:lnTo>
                <a:lnTo>
                  <a:pt x="12" y="163"/>
                </a:lnTo>
                <a:lnTo>
                  <a:pt x="12" y="161"/>
                </a:lnTo>
                <a:lnTo>
                  <a:pt x="10" y="147"/>
                </a:lnTo>
                <a:lnTo>
                  <a:pt x="10" y="135"/>
                </a:lnTo>
                <a:lnTo>
                  <a:pt x="9" y="122"/>
                </a:lnTo>
                <a:lnTo>
                  <a:pt x="7" y="108"/>
                </a:lnTo>
                <a:lnTo>
                  <a:pt x="7" y="98"/>
                </a:lnTo>
                <a:lnTo>
                  <a:pt x="5" y="89"/>
                </a:lnTo>
                <a:lnTo>
                  <a:pt x="5" y="85"/>
                </a:lnTo>
                <a:lnTo>
                  <a:pt x="3" y="76"/>
                </a:lnTo>
                <a:lnTo>
                  <a:pt x="3" y="66"/>
                </a:lnTo>
                <a:lnTo>
                  <a:pt x="3" y="57"/>
                </a:lnTo>
                <a:lnTo>
                  <a:pt x="3" y="53"/>
                </a:lnTo>
                <a:lnTo>
                  <a:pt x="2" y="41"/>
                </a:lnTo>
                <a:lnTo>
                  <a:pt x="2" y="32"/>
                </a:lnTo>
                <a:lnTo>
                  <a:pt x="2" y="30"/>
                </a:lnTo>
                <a:lnTo>
                  <a:pt x="2" y="27"/>
                </a:lnTo>
                <a:lnTo>
                  <a:pt x="0" y="25"/>
                </a:lnTo>
                <a:lnTo>
                  <a:pt x="0" y="20"/>
                </a:lnTo>
                <a:lnTo>
                  <a:pt x="0" y="11"/>
                </a:lnTo>
                <a:lnTo>
                  <a:pt x="0" y="9"/>
                </a:lnTo>
                <a:lnTo>
                  <a:pt x="9" y="9"/>
                </a:lnTo>
                <a:lnTo>
                  <a:pt x="21" y="9"/>
                </a:lnTo>
                <a:lnTo>
                  <a:pt x="32" y="9"/>
                </a:lnTo>
                <a:lnTo>
                  <a:pt x="44" y="9"/>
                </a:lnTo>
                <a:lnTo>
                  <a:pt x="47" y="9"/>
                </a:lnTo>
                <a:lnTo>
                  <a:pt x="54" y="8"/>
                </a:lnTo>
                <a:lnTo>
                  <a:pt x="65" y="8"/>
                </a:lnTo>
                <a:lnTo>
                  <a:pt x="81" y="8"/>
                </a:lnTo>
                <a:lnTo>
                  <a:pt x="97" y="8"/>
                </a:lnTo>
                <a:lnTo>
                  <a:pt x="111" y="6"/>
                </a:lnTo>
                <a:lnTo>
                  <a:pt x="127" y="6"/>
                </a:lnTo>
                <a:lnTo>
                  <a:pt x="136" y="6"/>
                </a:lnTo>
                <a:lnTo>
                  <a:pt x="139" y="6"/>
                </a:lnTo>
                <a:lnTo>
                  <a:pt x="148" y="6"/>
                </a:lnTo>
                <a:lnTo>
                  <a:pt x="153" y="6"/>
                </a:lnTo>
                <a:lnTo>
                  <a:pt x="169" y="4"/>
                </a:lnTo>
                <a:lnTo>
                  <a:pt x="189" y="4"/>
                </a:lnTo>
                <a:lnTo>
                  <a:pt x="192" y="4"/>
                </a:lnTo>
                <a:lnTo>
                  <a:pt x="194" y="4"/>
                </a:lnTo>
                <a:lnTo>
                  <a:pt x="201" y="4"/>
                </a:lnTo>
                <a:lnTo>
                  <a:pt x="206" y="4"/>
                </a:lnTo>
                <a:lnTo>
                  <a:pt x="213" y="4"/>
                </a:lnTo>
                <a:lnTo>
                  <a:pt x="215" y="4"/>
                </a:lnTo>
                <a:lnTo>
                  <a:pt x="224" y="2"/>
                </a:lnTo>
                <a:lnTo>
                  <a:pt x="236" y="2"/>
                </a:lnTo>
                <a:lnTo>
                  <a:pt x="242" y="2"/>
                </a:lnTo>
                <a:lnTo>
                  <a:pt x="249" y="2"/>
                </a:lnTo>
                <a:lnTo>
                  <a:pt x="259" y="2"/>
                </a:lnTo>
                <a:lnTo>
                  <a:pt x="272" y="2"/>
                </a:lnTo>
                <a:lnTo>
                  <a:pt x="284" y="0"/>
                </a:lnTo>
                <a:lnTo>
                  <a:pt x="298" y="0"/>
                </a:lnTo>
                <a:lnTo>
                  <a:pt x="309" y="0"/>
                </a:lnTo>
                <a:lnTo>
                  <a:pt x="310" y="0"/>
                </a:lnTo>
                <a:lnTo>
                  <a:pt x="319" y="0"/>
                </a:lnTo>
                <a:lnTo>
                  <a:pt x="321" y="0"/>
                </a:lnTo>
                <a:lnTo>
                  <a:pt x="333" y="0"/>
                </a:lnTo>
                <a:lnTo>
                  <a:pt x="335" y="0"/>
                </a:lnTo>
                <a:lnTo>
                  <a:pt x="333" y="0"/>
                </a:lnTo>
                <a:lnTo>
                  <a:pt x="333" y="15"/>
                </a:lnTo>
                <a:lnTo>
                  <a:pt x="333" y="18"/>
                </a:lnTo>
                <a:lnTo>
                  <a:pt x="333" y="23"/>
                </a:lnTo>
                <a:lnTo>
                  <a:pt x="330" y="38"/>
                </a:lnTo>
                <a:lnTo>
                  <a:pt x="330" y="39"/>
                </a:lnTo>
                <a:lnTo>
                  <a:pt x="328" y="48"/>
                </a:lnTo>
                <a:lnTo>
                  <a:pt x="328" y="55"/>
                </a:lnTo>
                <a:lnTo>
                  <a:pt x="328" y="57"/>
                </a:lnTo>
                <a:lnTo>
                  <a:pt x="324" y="69"/>
                </a:lnTo>
                <a:lnTo>
                  <a:pt x="324" y="75"/>
                </a:lnTo>
                <a:lnTo>
                  <a:pt x="323" y="83"/>
                </a:lnTo>
                <a:lnTo>
                  <a:pt x="323" y="83"/>
                </a:lnTo>
                <a:lnTo>
                  <a:pt x="321" y="94"/>
                </a:lnTo>
                <a:lnTo>
                  <a:pt x="319" y="106"/>
                </a:lnTo>
                <a:lnTo>
                  <a:pt x="317" y="117"/>
                </a:lnTo>
                <a:lnTo>
                  <a:pt x="316" y="128"/>
                </a:lnTo>
                <a:lnTo>
                  <a:pt x="314" y="142"/>
                </a:lnTo>
                <a:lnTo>
                  <a:pt x="312" y="154"/>
                </a:lnTo>
                <a:lnTo>
                  <a:pt x="310" y="166"/>
                </a:lnTo>
                <a:lnTo>
                  <a:pt x="309" y="180"/>
                </a:lnTo>
                <a:lnTo>
                  <a:pt x="305" y="193"/>
                </a:lnTo>
                <a:lnTo>
                  <a:pt x="305" y="195"/>
                </a:lnTo>
                <a:lnTo>
                  <a:pt x="303" y="205"/>
                </a:lnTo>
                <a:lnTo>
                  <a:pt x="303" y="207"/>
                </a:lnTo>
                <a:lnTo>
                  <a:pt x="302" y="218"/>
                </a:lnTo>
                <a:lnTo>
                  <a:pt x="302" y="219"/>
                </a:lnTo>
                <a:lnTo>
                  <a:pt x="300" y="230"/>
                </a:lnTo>
                <a:lnTo>
                  <a:pt x="300" y="232"/>
                </a:lnTo>
                <a:lnTo>
                  <a:pt x="300" y="237"/>
                </a:lnTo>
                <a:lnTo>
                  <a:pt x="300" y="242"/>
                </a:lnTo>
                <a:lnTo>
                  <a:pt x="296" y="253"/>
                </a:lnTo>
                <a:lnTo>
                  <a:pt x="296" y="258"/>
                </a:lnTo>
                <a:lnTo>
                  <a:pt x="294" y="265"/>
                </a:lnTo>
                <a:lnTo>
                  <a:pt x="293" y="276"/>
                </a:lnTo>
                <a:lnTo>
                  <a:pt x="291" y="288"/>
                </a:lnTo>
                <a:lnTo>
                  <a:pt x="289" y="299"/>
                </a:lnTo>
                <a:lnTo>
                  <a:pt x="287" y="309"/>
                </a:lnTo>
                <a:lnTo>
                  <a:pt x="286" y="322"/>
                </a:lnTo>
                <a:lnTo>
                  <a:pt x="284" y="332"/>
                </a:lnTo>
                <a:lnTo>
                  <a:pt x="284" y="334"/>
                </a:lnTo>
                <a:lnTo>
                  <a:pt x="284" y="339"/>
                </a:lnTo>
                <a:lnTo>
                  <a:pt x="284" y="341"/>
                </a:lnTo>
                <a:lnTo>
                  <a:pt x="282" y="352"/>
                </a:lnTo>
                <a:lnTo>
                  <a:pt x="280" y="364"/>
                </a:lnTo>
                <a:lnTo>
                  <a:pt x="279" y="375"/>
                </a:lnTo>
                <a:lnTo>
                  <a:pt x="279" y="376"/>
                </a:lnTo>
                <a:lnTo>
                  <a:pt x="277" y="387"/>
                </a:lnTo>
                <a:lnTo>
                  <a:pt x="275" y="396"/>
                </a:lnTo>
                <a:lnTo>
                  <a:pt x="275" y="399"/>
                </a:lnTo>
                <a:lnTo>
                  <a:pt x="275" y="403"/>
                </a:lnTo>
                <a:lnTo>
                  <a:pt x="273" y="410"/>
                </a:lnTo>
                <a:lnTo>
                  <a:pt x="272" y="422"/>
                </a:lnTo>
                <a:lnTo>
                  <a:pt x="268" y="438"/>
                </a:lnTo>
                <a:lnTo>
                  <a:pt x="268" y="445"/>
                </a:lnTo>
                <a:lnTo>
                  <a:pt x="264" y="463"/>
                </a:lnTo>
                <a:lnTo>
                  <a:pt x="264" y="465"/>
                </a:lnTo>
                <a:lnTo>
                  <a:pt x="263" y="479"/>
                </a:lnTo>
                <a:lnTo>
                  <a:pt x="261" y="486"/>
                </a:lnTo>
                <a:lnTo>
                  <a:pt x="259" y="49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6">
            <a:extLst>
              <a:ext uri="{FF2B5EF4-FFF2-40B4-BE49-F238E27FC236}">
                <a16:creationId xmlns:a16="http://schemas.microsoft.com/office/drawing/2014/main" id="{FCB73F37-EDE9-4453-96A4-F6A7271EA2BE}"/>
              </a:ext>
            </a:extLst>
          </p:cNvPr>
          <p:cNvSpPr>
            <a:spLocks/>
          </p:cNvSpPr>
          <p:nvPr/>
        </p:nvSpPr>
        <p:spPr bwMode="auto">
          <a:xfrm>
            <a:off x="5003801" y="3376613"/>
            <a:ext cx="531813" cy="809625"/>
          </a:xfrm>
          <a:custGeom>
            <a:avLst/>
            <a:gdLst>
              <a:gd name="T0" fmla="*/ 257 w 335"/>
              <a:gd name="T1" fmla="*/ 507 h 510"/>
              <a:gd name="T2" fmla="*/ 234 w 335"/>
              <a:gd name="T3" fmla="*/ 505 h 510"/>
              <a:gd name="T4" fmla="*/ 215 w 335"/>
              <a:gd name="T5" fmla="*/ 502 h 510"/>
              <a:gd name="T6" fmla="*/ 192 w 335"/>
              <a:gd name="T7" fmla="*/ 500 h 510"/>
              <a:gd name="T8" fmla="*/ 169 w 335"/>
              <a:gd name="T9" fmla="*/ 496 h 510"/>
              <a:gd name="T10" fmla="*/ 146 w 335"/>
              <a:gd name="T11" fmla="*/ 507 h 510"/>
              <a:gd name="T12" fmla="*/ 137 w 335"/>
              <a:gd name="T13" fmla="*/ 509 h 510"/>
              <a:gd name="T14" fmla="*/ 122 w 335"/>
              <a:gd name="T15" fmla="*/ 507 h 510"/>
              <a:gd name="T16" fmla="*/ 107 w 335"/>
              <a:gd name="T17" fmla="*/ 507 h 510"/>
              <a:gd name="T18" fmla="*/ 76 w 335"/>
              <a:gd name="T19" fmla="*/ 502 h 510"/>
              <a:gd name="T20" fmla="*/ 60 w 335"/>
              <a:gd name="T21" fmla="*/ 500 h 510"/>
              <a:gd name="T22" fmla="*/ 47 w 335"/>
              <a:gd name="T23" fmla="*/ 502 h 510"/>
              <a:gd name="T24" fmla="*/ 42 w 335"/>
              <a:gd name="T25" fmla="*/ 503 h 510"/>
              <a:gd name="T26" fmla="*/ 40 w 335"/>
              <a:gd name="T27" fmla="*/ 480 h 510"/>
              <a:gd name="T28" fmla="*/ 39 w 335"/>
              <a:gd name="T29" fmla="*/ 449 h 510"/>
              <a:gd name="T30" fmla="*/ 37 w 335"/>
              <a:gd name="T31" fmla="*/ 426 h 510"/>
              <a:gd name="T32" fmla="*/ 35 w 335"/>
              <a:gd name="T33" fmla="*/ 394 h 510"/>
              <a:gd name="T34" fmla="*/ 35 w 335"/>
              <a:gd name="T35" fmla="*/ 376 h 510"/>
              <a:gd name="T36" fmla="*/ 33 w 335"/>
              <a:gd name="T37" fmla="*/ 353 h 510"/>
              <a:gd name="T38" fmla="*/ 28 w 335"/>
              <a:gd name="T39" fmla="*/ 318 h 510"/>
              <a:gd name="T40" fmla="*/ 24 w 335"/>
              <a:gd name="T41" fmla="*/ 290 h 510"/>
              <a:gd name="T42" fmla="*/ 23 w 335"/>
              <a:gd name="T43" fmla="*/ 265 h 510"/>
              <a:gd name="T44" fmla="*/ 17 w 335"/>
              <a:gd name="T45" fmla="*/ 233 h 510"/>
              <a:gd name="T46" fmla="*/ 14 w 335"/>
              <a:gd name="T47" fmla="*/ 182 h 510"/>
              <a:gd name="T48" fmla="*/ 10 w 335"/>
              <a:gd name="T49" fmla="*/ 135 h 510"/>
              <a:gd name="T50" fmla="*/ 5 w 335"/>
              <a:gd name="T51" fmla="*/ 89 h 510"/>
              <a:gd name="T52" fmla="*/ 3 w 335"/>
              <a:gd name="T53" fmla="*/ 57 h 510"/>
              <a:gd name="T54" fmla="*/ 2 w 335"/>
              <a:gd name="T55" fmla="*/ 30 h 510"/>
              <a:gd name="T56" fmla="*/ 0 w 335"/>
              <a:gd name="T57" fmla="*/ 11 h 510"/>
              <a:gd name="T58" fmla="*/ 32 w 335"/>
              <a:gd name="T59" fmla="*/ 9 h 510"/>
              <a:gd name="T60" fmla="*/ 65 w 335"/>
              <a:gd name="T61" fmla="*/ 8 h 510"/>
              <a:gd name="T62" fmla="*/ 127 w 335"/>
              <a:gd name="T63" fmla="*/ 6 h 510"/>
              <a:gd name="T64" fmla="*/ 153 w 335"/>
              <a:gd name="T65" fmla="*/ 6 h 510"/>
              <a:gd name="T66" fmla="*/ 194 w 335"/>
              <a:gd name="T67" fmla="*/ 4 h 510"/>
              <a:gd name="T68" fmla="*/ 215 w 335"/>
              <a:gd name="T69" fmla="*/ 4 h 510"/>
              <a:gd name="T70" fmla="*/ 249 w 335"/>
              <a:gd name="T71" fmla="*/ 2 h 510"/>
              <a:gd name="T72" fmla="*/ 298 w 335"/>
              <a:gd name="T73" fmla="*/ 0 h 510"/>
              <a:gd name="T74" fmla="*/ 321 w 335"/>
              <a:gd name="T75" fmla="*/ 0 h 510"/>
              <a:gd name="T76" fmla="*/ 333 w 335"/>
              <a:gd name="T77" fmla="*/ 15 h 510"/>
              <a:gd name="T78" fmla="*/ 330 w 335"/>
              <a:gd name="T79" fmla="*/ 39 h 510"/>
              <a:gd name="T80" fmla="*/ 324 w 335"/>
              <a:gd name="T81" fmla="*/ 69 h 510"/>
              <a:gd name="T82" fmla="*/ 321 w 335"/>
              <a:gd name="T83" fmla="*/ 94 h 510"/>
              <a:gd name="T84" fmla="*/ 314 w 335"/>
              <a:gd name="T85" fmla="*/ 142 h 510"/>
              <a:gd name="T86" fmla="*/ 305 w 335"/>
              <a:gd name="T87" fmla="*/ 193 h 510"/>
              <a:gd name="T88" fmla="*/ 302 w 335"/>
              <a:gd name="T89" fmla="*/ 218 h 510"/>
              <a:gd name="T90" fmla="*/ 300 w 335"/>
              <a:gd name="T91" fmla="*/ 237 h 510"/>
              <a:gd name="T92" fmla="*/ 294 w 335"/>
              <a:gd name="T93" fmla="*/ 265 h 510"/>
              <a:gd name="T94" fmla="*/ 287 w 335"/>
              <a:gd name="T95" fmla="*/ 309 h 510"/>
              <a:gd name="T96" fmla="*/ 284 w 335"/>
              <a:gd name="T97" fmla="*/ 339 h 510"/>
              <a:gd name="T98" fmla="*/ 279 w 335"/>
              <a:gd name="T99" fmla="*/ 375 h 510"/>
              <a:gd name="T100" fmla="*/ 275 w 335"/>
              <a:gd name="T101" fmla="*/ 399 h 510"/>
              <a:gd name="T102" fmla="*/ 268 w 335"/>
              <a:gd name="T103" fmla="*/ 438 h 510"/>
              <a:gd name="T104" fmla="*/ 263 w 335"/>
              <a:gd name="T105" fmla="*/ 479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5" h="510">
                <a:moveTo>
                  <a:pt x="259" y="493"/>
                </a:moveTo>
                <a:lnTo>
                  <a:pt x="259" y="495"/>
                </a:lnTo>
                <a:lnTo>
                  <a:pt x="257" y="507"/>
                </a:lnTo>
                <a:lnTo>
                  <a:pt x="257" y="507"/>
                </a:lnTo>
                <a:lnTo>
                  <a:pt x="257" y="507"/>
                </a:lnTo>
                <a:lnTo>
                  <a:pt x="247" y="507"/>
                </a:lnTo>
                <a:lnTo>
                  <a:pt x="245" y="507"/>
                </a:lnTo>
                <a:lnTo>
                  <a:pt x="234" y="505"/>
                </a:lnTo>
                <a:lnTo>
                  <a:pt x="231" y="505"/>
                </a:lnTo>
                <a:lnTo>
                  <a:pt x="224" y="503"/>
                </a:lnTo>
                <a:lnTo>
                  <a:pt x="217" y="503"/>
                </a:lnTo>
                <a:lnTo>
                  <a:pt x="215" y="502"/>
                </a:lnTo>
                <a:lnTo>
                  <a:pt x="213" y="502"/>
                </a:lnTo>
                <a:lnTo>
                  <a:pt x="206" y="502"/>
                </a:lnTo>
                <a:lnTo>
                  <a:pt x="203" y="500"/>
                </a:lnTo>
                <a:lnTo>
                  <a:pt x="192" y="500"/>
                </a:lnTo>
                <a:lnTo>
                  <a:pt x="190" y="500"/>
                </a:lnTo>
                <a:lnTo>
                  <a:pt x="180" y="498"/>
                </a:lnTo>
                <a:lnTo>
                  <a:pt x="178" y="498"/>
                </a:lnTo>
                <a:lnTo>
                  <a:pt x="169" y="496"/>
                </a:lnTo>
                <a:lnTo>
                  <a:pt x="152" y="495"/>
                </a:lnTo>
                <a:lnTo>
                  <a:pt x="150" y="495"/>
                </a:lnTo>
                <a:lnTo>
                  <a:pt x="146" y="507"/>
                </a:lnTo>
                <a:lnTo>
                  <a:pt x="146" y="507"/>
                </a:lnTo>
                <a:lnTo>
                  <a:pt x="146" y="510"/>
                </a:lnTo>
                <a:lnTo>
                  <a:pt x="144" y="510"/>
                </a:lnTo>
                <a:lnTo>
                  <a:pt x="143" y="510"/>
                </a:lnTo>
                <a:lnTo>
                  <a:pt x="137" y="509"/>
                </a:lnTo>
                <a:lnTo>
                  <a:pt x="130" y="509"/>
                </a:lnTo>
                <a:lnTo>
                  <a:pt x="127" y="507"/>
                </a:lnTo>
                <a:lnTo>
                  <a:pt x="125" y="507"/>
                </a:lnTo>
                <a:lnTo>
                  <a:pt x="122" y="507"/>
                </a:lnTo>
                <a:lnTo>
                  <a:pt x="120" y="507"/>
                </a:lnTo>
                <a:lnTo>
                  <a:pt x="118" y="507"/>
                </a:lnTo>
                <a:lnTo>
                  <a:pt x="114" y="507"/>
                </a:lnTo>
                <a:lnTo>
                  <a:pt x="107" y="507"/>
                </a:lnTo>
                <a:lnTo>
                  <a:pt x="102" y="505"/>
                </a:lnTo>
                <a:lnTo>
                  <a:pt x="95" y="505"/>
                </a:lnTo>
                <a:lnTo>
                  <a:pt x="90" y="503"/>
                </a:lnTo>
                <a:lnTo>
                  <a:pt x="76" y="502"/>
                </a:lnTo>
                <a:lnTo>
                  <a:pt x="67" y="502"/>
                </a:lnTo>
                <a:lnTo>
                  <a:pt x="65" y="500"/>
                </a:lnTo>
                <a:lnTo>
                  <a:pt x="62" y="500"/>
                </a:lnTo>
                <a:lnTo>
                  <a:pt x="60" y="500"/>
                </a:lnTo>
                <a:lnTo>
                  <a:pt x="58" y="500"/>
                </a:lnTo>
                <a:lnTo>
                  <a:pt x="56" y="500"/>
                </a:lnTo>
                <a:lnTo>
                  <a:pt x="53" y="500"/>
                </a:lnTo>
                <a:lnTo>
                  <a:pt x="47" y="502"/>
                </a:lnTo>
                <a:lnTo>
                  <a:pt x="46" y="502"/>
                </a:lnTo>
                <a:lnTo>
                  <a:pt x="46" y="502"/>
                </a:lnTo>
                <a:lnTo>
                  <a:pt x="44" y="502"/>
                </a:lnTo>
                <a:lnTo>
                  <a:pt x="42" y="503"/>
                </a:lnTo>
                <a:lnTo>
                  <a:pt x="40" y="498"/>
                </a:lnTo>
                <a:lnTo>
                  <a:pt x="40" y="496"/>
                </a:lnTo>
                <a:lnTo>
                  <a:pt x="40" y="493"/>
                </a:lnTo>
                <a:lnTo>
                  <a:pt x="40" y="480"/>
                </a:lnTo>
                <a:lnTo>
                  <a:pt x="40" y="470"/>
                </a:lnTo>
                <a:lnTo>
                  <a:pt x="40" y="468"/>
                </a:lnTo>
                <a:lnTo>
                  <a:pt x="39" y="459"/>
                </a:lnTo>
                <a:lnTo>
                  <a:pt x="39" y="449"/>
                </a:lnTo>
                <a:lnTo>
                  <a:pt x="39" y="447"/>
                </a:lnTo>
                <a:lnTo>
                  <a:pt x="39" y="438"/>
                </a:lnTo>
                <a:lnTo>
                  <a:pt x="39" y="436"/>
                </a:lnTo>
                <a:lnTo>
                  <a:pt x="37" y="426"/>
                </a:lnTo>
                <a:lnTo>
                  <a:pt x="37" y="415"/>
                </a:lnTo>
                <a:lnTo>
                  <a:pt x="35" y="405"/>
                </a:lnTo>
                <a:lnTo>
                  <a:pt x="35" y="403"/>
                </a:lnTo>
                <a:lnTo>
                  <a:pt x="35" y="394"/>
                </a:lnTo>
                <a:lnTo>
                  <a:pt x="35" y="392"/>
                </a:lnTo>
                <a:lnTo>
                  <a:pt x="35" y="385"/>
                </a:lnTo>
                <a:lnTo>
                  <a:pt x="35" y="378"/>
                </a:lnTo>
                <a:lnTo>
                  <a:pt x="35" y="376"/>
                </a:lnTo>
                <a:lnTo>
                  <a:pt x="35" y="373"/>
                </a:lnTo>
                <a:lnTo>
                  <a:pt x="33" y="362"/>
                </a:lnTo>
                <a:lnTo>
                  <a:pt x="33" y="359"/>
                </a:lnTo>
                <a:lnTo>
                  <a:pt x="33" y="353"/>
                </a:lnTo>
                <a:lnTo>
                  <a:pt x="33" y="350"/>
                </a:lnTo>
                <a:lnTo>
                  <a:pt x="32" y="343"/>
                </a:lnTo>
                <a:lnTo>
                  <a:pt x="30" y="330"/>
                </a:lnTo>
                <a:lnTo>
                  <a:pt x="28" y="318"/>
                </a:lnTo>
                <a:lnTo>
                  <a:pt x="28" y="315"/>
                </a:lnTo>
                <a:lnTo>
                  <a:pt x="28" y="309"/>
                </a:lnTo>
                <a:lnTo>
                  <a:pt x="26" y="302"/>
                </a:lnTo>
                <a:lnTo>
                  <a:pt x="24" y="290"/>
                </a:lnTo>
                <a:lnTo>
                  <a:pt x="24" y="285"/>
                </a:lnTo>
                <a:lnTo>
                  <a:pt x="24" y="279"/>
                </a:lnTo>
                <a:lnTo>
                  <a:pt x="24" y="269"/>
                </a:lnTo>
                <a:lnTo>
                  <a:pt x="23" y="265"/>
                </a:lnTo>
                <a:lnTo>
                  <a:pt x="21" y="251"/>
                </a:lnTo>
                <a:lnTo>
                  <a:pt x="19" y="244"/>
                </a:lnTo>
                <a:lnTo>
                  <a:pt x="19" y="237"/>
                </a:lnTo>
                <a:lnTo>
                  <a:pt x="17" y="233"/>
                </a:lnTo>
                <a:lnTo>
                  <a:pt x="17" y="219"/>
                </a:lnTo>
                <a:lnTo>
                  <a:pt x="16" y="210"/>
                </a:lnTo>
                <a:lnTo>
                  <a:pt x="16" y="198"/>
                </a:lnTo>
                <a:lnTo>
                  <a:pt x="14" y="182"/>
                </a:lnTo>
                <a:lnTo>
                  <a:pt x="12" y="163"/>
                </a:lnTo>
                <a:lnTo>
                  <a:pt x="12" y="161"/>
                </a:lnTo>
                <a:lnTo>
                  <a:pt x="10" y="147"/>
                </a:lnTo>
                <a:lnTo>
                  <a:pt x="10" y="135"/>
                </a:lnTo>
                <a:lnTo>
                  <a:pt x="9" y="122"/>
                </a:lnTo>
                <a:lnTo>
                  <a:pt x="7" y="108"/>
                </a:lnTo>
                <a:lnTo>
                  <a:pt x="7" y="98"/>
                </a:lnTo>
                <a:lnTo>
                  <a:pt x="5" y="89"/>
                </a:lnTo>
                <a:lnTo>
                  <a:pt x="5" y="85"/>
                </a:lnTo>
                <a:lnTo>
                  <a:pt x="3" y="76"/>
                </a:lnTo>
                <a:lnTo>
                  <a:pt x="3" y="66"/>
                </a:lnTo>
                <a:lnTo>
                  <a:pt x="3" y="57"/>
                </a:lnTo>
                <a:lnTo>
                  <a:pt x="3" y="53"/>
                </a:lnTo>
                <a:lnTo>
                  <a:pt x="2" y="41"/>
                </a:lnTo>
                <a:lnTo>
                  <a:pt x="2" y="32"/>
                </a:lnTo>
                <a:lnTo>
                  <a:pt x="2" y="30"/>
                </a:lnTo>
                <a:lnTo>
                  <a:pt x="2" y="27"/>
                </a:lnTo>
                <a:lnTo>
                  <a:pt x="0" y="25"/>
                </a:lnTo>
                <a:lnTo>
                  <a:pt x="0" y="20"/>
                </a:lnTo>
                <a:lnTo>
                  <a:pt x="0" y="11"/>
                </a:lnTo>
                <a:lnTo>
                  <a:pt x="0" y="9"/>
                </a:lnTo>
                <a:lnTo>
                  <a:pt x="9" y="9"/>
                </a:lnTo>
                <a:lnTo>
                  <a:pt x="21" y="9"/>
                </a:lnTo>
                <a:lnTo>
                  <a:pt x="32" y="9"/>
                </a:lnTo>
                <a:lnTo>
                  <a:pt x="44" y="9"/>
                </a:lnTo>
                <a:lnTo>
                  <a:pt x="47" y="9"/>
                </a:lnTo>
                <a:lnTo>
                  <a:pt x="54" y="8"/>
                </a:lnTo>
                <a:lnTo>
                  <a:pt x="65" y="8"/>
                </a:lnTo>
                <a:lnTo>
                  <a:pt x="81" y="8"/>
                </a:lnTo>
                <a:lnTo>
                  <a:pt x="97" y="8"/>
                </a:lnTo>
                <a:lnTo>
                  <a:pt x="111" y="6"/>
                </a:lnTo>
                <a:lnTo>
                  <a:pt x="127" y="6"/>
                </a:lnTo>
                <a:lnTo>
                  <a:pt x="136" y="6"/>
                </a:lnTo>
                <a:lnTo>
                  <a:pt x="139" y="6"/>
                </a:lnTo>
                <a:lnTo>
                  <a:pt x="148" y="6"/>
                </a:lnTo>
                <a:lnTo>
                  <a:pt x="153" y="6"/>
                </a:lnTo>
                <a:lnTo>
                  <a:pt x="169" y="4"/>
                </a:lnTo>
                <a:lnTo>
                  <a:pt x="189" y="4"/>
                </a:lnTo>
                <a:lnTo>
                  <a:pt x="192" y="4"/>
                </a:lnTo>
                <a:lnTo>
                  <a:pt x="194" y="4"/>
                </a:lnTo>
                <a:lnTo>
                  <a:pt x="201" y="4"/>
                </a:lnTo>
                <a:lnTo>
                  <a:pt x="206" y="4"/>
                </a:lnTo>
                <a:lnTo>
                  <a:pt x="213" y="4"/>
                </a:lnTo>
                <a:lnTo>
                  <a:pt x="215" y="4"/>
                </a:lnTo>
                <a:lnTo>
                  <a:pt x="224" y="2"/>
                </a:lnTo>
                <a:lnTo>
                  <a:pt x="236" y="2"/>
                </a:lnTo>
                <a:lnTo>
                  <a:pt x="242" y="2"/>
                </a:lnTo>
                <a:lnTo>
                  <a:pt x="249" y="2"/>
                </a:lnTo>
                <a:lnTo>
                  <a:pt x="259" y="2"/>
                </a:lnTo>
                <a:lnTo>
                  <a:pt x="272" y="2"/>
                </a:lnTo>
                <a:lnTo>
                  <a:pt x="284" y="0"/>
                </a:lnTo>
                <a:lnTo>
                  <a:pt x="298" y="0"/>
                </a:lnTo>
                <a:lnTo>
                  <a:pt x="309" y="0"/>
                </a:lnTo>
                <a:lnTo>
                  <a:pt x="310" y="0"/>
                </a:lnTo>
                <a:lnTo>
                  <a:pt x="319" y="0"/>
                </a:lnTo>
                <a:lnTo>
                  <a:pt x="321" y="0"/>
                </a:lnTo>
                <a:lnTo>
                  <a:pt x="333" y="0"/>
                </a:lnTo>
                <a:lnTo>
                  <a:pt x="335" y="0"/>
                </a:lnTo>
                <a:lnTo>
                  <a:pt x="333" y="0"/>
                </a:lnTo>
                <a:lnTo>
                  <a:pt x="333" y="15"/>
                </a:lnTo>
                <a:lnTo>
                  <a:pt x="333" y="18"/>
                </a:lnTo>
                <a:lnTo>
                  <a:pt x="333" y="23"/>
                </a:lnTo>
                <a:lnTo>
                  <a:pt x="330" y="38"/>
                </a:lnTo>
                <a:lnTo>
                  <a:pt x="330" y="39"/>
                </a:lnTo>
                <a:lnTo>
                  <a:pt x="328" y="48"/>
                </a:lnTo>
                <a:lnTo>
                  <a:pt x="328" y="55"/>
                </a:lnTo>
                <a:lnTo>
                  <a:pt x="328" y="57"/>
                </a:lnTo>
                <a:lnTo>
                  <a:pt x="324" y="69"/>
                </a:lnTo>
                <a:lnTo>
                  <a:pt x="324" y="75"/>
                </a:lnTo>
                <a:lnTo>
                  <a:pt x="323" y="83"/>
                </a:lnTo>
                <a:lnTo>
                  <a:pt x="323" y="83"/>
                </a:lnTo>
                <a:lnTo>
                  <a:pt x="321" y="94"/>
                </a:lnTo>
                <a:lnTo>
                  <a:pt x="319" y="106"/>
                </a:lnTo>
                <a:lnTo>
                  <a:pt x="317" y="117"/>
                </a:lnTo>
                <a:lnTo>
                  <a:pt x="316" y="128"/>
                </a:lnTo>
                <a:lnTo>
                  <a:pt x="314" y="142"/>
                </a:lnTo>
                <a:lnTo>
                  <a:pt x="312" y="154"/>
                </a:lnTo>
                <a:lnTo>
                  <a:pt x="310" y="166"/>
                </a:lnTo>
                <a:lnTo>
                  <a:pt x="309" y="180"/>
                </a:lnTo>
                <a:lnTo>
                  <a:pt x="305" y="193"/>
                </a:lnTo>
                <a:lnTo>
                  <a:pt x="305" y="195"/>
                </a:lnTo>
                <a:lnTo>
                  <a:pt x="303" y="205"/>
                </a:lnTo>
                <a:lnTo>
                  <a:pt x="303" y="207"/>
                </a:lnTo>
                <a:lnTo>
                  <a:pt x="302" y="218"/>
                </a:lnTo>
                <a:lnTo>
                  <a:pt x="302" y="219"/>
                </a:lnTo>
                <a:lnTo>
                  <a:pt x="300" y="230"/>
                </a:lnTo>
                <a:lnTo>
                  <a:pt x="300" y="232"/>
                </a:lnTo>
                <a:lnTo>
                  <a:pt x="300" y="237"/>
                </a:lnTo>
                <a:lnTo>
                  <a:pt x="300" y="242"/>
                </a:lnTo>
                <a:lnTo>
                  <a:pt x="296" y="253"/>
                </a:lnTo>
                <a:lnTo>
                  <a:pt x="296" y="258"/>
                </a:lnTo>
                <a:lnTo>
                  <a:pt x="294" y="265"/>
                </a:lnTo>
                <a:lnTo>
                  <a:pt x="293" y="276"/>
                </a:lnTo>
                <a:lnTo>
                  <a:pt x="291" y="288"/>
                </a:lnTo>
                <a:lnTo>
                  <a:pt x="289" y="299"/>
                </a:lnTo>
                <a:lnTo>
                  <a:pt x="287" y="309"/>
                </a:lnTo>
                <a:lnTo>
                  <a:pt x="286" y="322"/>
                </a:lnTo>
                <a:lnTo>
                  <a:pt x="284" y="332"/>
                </a:lnTo>
                <a:lnTo>
                  <a:pt x="284" y="334"/>
                </a:lnTo>
                <a:lnTo>
                  <a:pt x="284" y="339"/>
                </a:lnTo>
                <a:lnTo>
                  <a:pt x="284" y="341"/>
                </a:lnTo>
                <a:lnTo>
                  <a:pt x="282" y="352"/>
                </a:lnTo>
                <a:lnTo>
                  <a:pt x="280" y="364"/>
                </a:lnTo>
                <a:lnTo>
                  <a:pt x="279" y="375"/>
                </a:lnTo>
                <a:lnTo>
                  <a:pt x="279" y="376"/>
                </a:lnTo>
                <a:lnTo>
                  <a:pt x="277" y="387"/>
                </a:lnTo>
                <a:lnTo>
                  <a:pt x="275" y="396"/>
                </a:lnTo>
                <a:lnTo>
                  <a:pt x="275" y="399"/>
                </a:lnTo>
                <a:lnTo>
                  <a:pt x="275" y="403"/>
                </a:lnTo>
                <a:lnTo>
                  <a:pt x="273" y="410"/>
                </a:lnTo>
                <a:lnTo>
                  <a:pt x="272" y="422"/>
                </a:lnTo>
                <a:lnTo>
                  <a:pt x="268" y="438"/>
                </a:lnTo>
                <a:lnTo>
                  <a:pt x="268" y="445"/>
                </a:lnTo>
                <a:lnTo>
                  <a:pt x="264" y="463"/>
                </a:lnTo>
                <a:lnTo>
                  <a:pt x="264" y="465"/>
                </a:lnTo>
                <a:lnTo>
                  <a:pt x="263" y="479"/>
                </a:lnTo>
                <a:lnTo>
                  <a:pt x="261" y="486"/>
                </a:lnTo>
                <a:lnTo>
                  <a:pt x="259" y="493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12">
            <a:extLst>
              <a:ext uri="{FF2B5EF4-FFF2-40B4-BE49-F238E27FC236}">
                <a16:creationId xmlns:a16="http://schemas.microsoft.com/office/drawing/2014/main" id="{FC057D1F-7183-48E2-9457-8E6483184911}"/>
              </a:ext>
            </a:extLst>
          </p:cNvPr>
          <p:cNvSpPr>
            <a:spLocks/>
          </p:cNvSpPr>
          <p:nvPr/>
        </p:nvSpPr>
        <p:spPr bwMode="auto">
          <a:xfrm>
            <a:off x="5411788" y="3365500"/>
            <a:ext cx="665163" cy="820738"/>
          </a:xfrm>
          <a:custGeom>
            <a:avLst/>
            <a:gdLst>
              <a:gd name="T0" fmla="*/ 417 w 419"/>
              <a:gd name="T1" fmla="*/ 15 h 517"/>
              <a:gd name="T2" fmla="*/ 415 w 419"/>
              <a:gd name="T3" fmla="*/ 45 h 517"/>
              <a:gd name="T4" fmla="*/ 413 w 419"/>
              <a:gd name="T5" fmla="*/ 90 h 517"/>
              <a:gd name="T6" fmla="*/ 410 w 419"/>
              <a:gd name="T7" fmla="*/ 131 h 517"/>
              <a:gd name="T8" fmla="*/ 410 w 419"/>
              <a:gd name="T9" fmla="*/ 154 h 517"/>
              <a:gd name="T10" fmla="*/ 408 w 419"/>
              <a:gd name="T11" fmla="*/ 166 h 517"/>
              <a:gd name="T12" fmla="*/ 406 w 419"/>
              <a:gd name="T13" fmla="*/ 203 h 517"/>
              <a:gd name="T14" fmla="*/ 404 w 419"/>
              <a:gd name="T15" fmla="*/ 249 h 517"/>
              <a:gd name="T16" fmla="*/ 401 w 419"/>
              <a:gd name="T17" fmla="*/ 295 h 517"/>
              <a:gd name="T18" fmla="*/ 399 w 419"/>
              <a:gd name="T19" fmla="*/ 323 h 517"/>
              <a:gd name="T20" fmla="*/ 399 w 419"/>
              <a:gd name="T21" fmla="*/ 341 h 517"/>
              <a:gd name="T22" fmla="*/ 397 w 419"/>
              <a:gd name="T23" fmla="*/ 367 h 517"/>
              <a:gd name="T24" fmla="*/ 394 w 419"/>
              <a:gd name="T25" fmla="*/ 422 h 517"/>
              <a:gd name="T26" fmla="*/ 392 w 419"/>
              <a:gd name="T27" fmla="*/ 447 h 517"/>
              <a:gd name="T28" fmla="*/ 392 w 419"/>
              <a:gd name="T29" fmla="*/ 472 h 517"/>
              <a:gd name="T30" fmla="*/ 390 w 419"/>
              <a:gd name="T31" fmla="*/ 479 h 517"/>
              <a:gd name="T32" fmla="*/ 387 w 419"/>
              <a:gd name="T33" fmla="*/ 486 h 517"/>
              <a:gd name="T34" fmla="*/ 359 w 419"/>
              <a:gd name="T35" fmla="*/ 489 h 517"/>
              <a:gd name="T36" fmla="*/ 297 w 419"/>
              <a:gd name="T37" fmla="*/ 500 h 517"/>
              <a:gd name="T38" fmla="*/ 272 w 419"/>
              <a:gd name="T39" fmla="*/ 500 h 517"/>
              <a:gd name="T40" fmla="*/ 265 w 419"/>
              <a:gd name="T41" fmla="*/ 498 h 517"/>
              <a:gd name="T42" fmla="*/ 253 w 419"/>
              <a:gd name="T43" fmla="*/ 498 h 517"/>
              <a:gd name="T44" fmla="*/ 239 w 419"/>
              <a:gd name="T45" fmla="*/ 500 h 517"/>
              <a:gd name="T46" fmla="*/ 200 w 419"/>
              <a:gd name="T47" fmla="*/ 503 h 517"/>
              <a:gd name="T48" fmla="*/ 189 w 419"/>
              <a:gd name="T49" fmla="*/ 505 h 517"/>
              <a:gd name="T50" fmla="*/ 168 w 419"/>
              <a:gd name="T51" fmla="*/ 507 h 517"/>
              <a:gd name="T52" fmla="*/ 149 w 419"/>
              <a:gd name="T53" fmla="*/ 507 h 517"/>
              <a:gd name="T54" fmla="*/ 127 w 419"/>
              <a:gd name="T55" fmla="*/ 509 h 517"/>
              <a:gd name="T56" fmla="*/ 103 w 419"/>
              <a:gd name="T57" fmla="*/ 512 h 517"/>
              <a:gd name="T58" fmla="*/ 85 w 419"/>
              <a:gd name="T59" fmla="*/ 514 h 517"/>
              <a:gd name="T60" fmla="*/ 59 w 419"/>
              <a:gd name="T61" fmla="*/ 516 h 517"/>
              <a:gd name="T62" fmla="*/ 32 w 419"/>
              <a:gd name="T63" fmla="*/ 517 h 517"/>
              <a:gd name="T64" fmla="*/ 2 w 419"/>
              <a:gd name="T65" fmla="*/ 502 h 517"/>
              <a:gd name="T66" fmla="*/ 7 w 419"/>
              <a:gd name="T67" fmla="*/ 472 h 517"/>
              <a:gd name="T68" fmla="*/ 15 w 419"/>
              <a:gd name="T69" fmla="*/ 429 h 517"/>
              <a:gd name="T70" fmla="*/ 18 w 419"/>
              <a:gd name="T71" fmla="*/ 403 h 517"/>
              <a:gd name="T72" fmla="*/ 23 w 419"/>
              <a:gd name="T73" fmla="*/ 371 h 517"/>
              <a:gd name="T74" fmla="*/ 27 w 419"/>
              <a:gd name="T75" fmla="*/ 341 h 517"/>
              <a:gd name="T76" fmla="*/ 32 w 419"/>
              <a:gd name="T77" fmla="*/ 306 h 517"/>
              <a:gd name="T78" fmla="*/ 39 w 419"/>
              <a:gd name="T79" fmla="*/ 265 h 517"/>
              <a:gd name="T80" fmla="*/ 43 w 419"/>
              <a:gd name="T81" fmla="*/ 239 h 517"/>
              <a:gd name="T82" fmla="*/ 46 w 419"/>
              <a:gd name="T83" fmla="*/ 214 h 517"/>
              <a:gd name="T84" fmla="*/ 52 w 419"/>
              <a:gd name="T85" fmla="*/ 187 h 517"/>
              <a:gd name="T86" fmla="*/ 59 w 419"/>
              <a:gd name="T87" fmla="*/ 135 h 517"/>
              <a:gd name="T88" fmla="*/ 66 w 419"/>
              <a:gd name="T89" fmla="*/ 90 h 517"/>
              <a:gd name="T90" fmla="*/ 71 w 419"/>
              <a:gd name="T91" fmla="*/ 64 h 517"/>
              <a:gd name="T92" fmla="*/ 73 w 419"/>
              <a:gd name="T93" fmla="*/ 45 h 517"/>
              <a:gd name="T94" fmla="*/ 76 w 419"/>
              <a:gd name="T95" fmla="*/ 7 h 517"/>
              <a:gd name="T96" fmla="*/ 110 w 419"/>
              <a:gd name="T97" fmla="*/ 6 h 517"/>
              <a:gd name="T98" fmla="*/ 161 w 419"/>
              <a:gd name="T99" fmla="*/ 6 h 517"/>
              <a:gd name="T100" fmla="*/ 202 w 419"/>
              <a:gd name="T101" fmla="*/ 4 h 517"/>
              <a:gd name="T102" fmla="*/ 216 w 419"/>
              <a:gd name="T103" fmla="*/ 4 h 517"/>
              <a:gd name="T104" fmla="*/ 232 w 419"/>
              <a:gd name="T105" fmla="*/ 4 h 517"/>
              <a:gd name="T106" fmla="*/ 258 w 419"/>
              <a:gd name="T107" fmla="*/ 2 h 517"/>
              <a:gd name="T108" fmla="*/ 306 w 419"/>
              <a:gd name="T109" fmla="*/ 2 h 517"/>
              <a:gd name="T110" fmla="*/ 339 w 419"/>
              <a:gd name="T111" fmla="*/ 2 h 517"/>
              <a:gd name="T112" fmla="*/ 378 w 419"/>
              <a:gd name="T113" fmla="*/ 0 h 517"/>
              <a:gd name="T114" fmla="*/ 392 w 419"/>
              <a:gd name="T115" fmla="*/ 0 h 517"/>
              <a:gd name="T116" fmla="*/ 410 w 419"/>
              <a:gd name="T11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17">
                <a:moveTo>
                  <a:pt x="419" y="0"/>
                </a:moveTo>
                <a:lnTo>
                  <a:pt x="417" y="6"/>
                </a:lnTo>
                <a:lnTo>
                  <a:pt x="417" y="7"/>
                </a:lnTo>
                <a:lnTo>
                  <a:pt x="417" y="15"/>
                </a:lnTo>
                <a:lnTo>
                  <a:pt x="417" y="30"/>
                </a:lnTo>
                <a:lnTo>
                  <a:pt x="415" y="34"/>
                </a:lnTo>
                <a:lnTo>
                  <a:pt x="415" y="37"/>
                </a:lnTo>
                <a:lnTo>
                  <a:pt x="415" y="45"/>
                </a:lnTo>
                <a:lnTo>
                  <a:pt x="415" y="53"/>
                </a:lnTo>
                <a:lnTo>
                  <a:pt x="413" y="64"/>
                </a:lnTo>
                <a:lnTo>
                  <a:pt x="413" y="76"/>
                </a:lnTo>
                <a:lnTo>
                  <a:pt x="413" y="90"/>
                </a:lnTo>
                <a:lnTo>
                  <a:pt x="412" y="108"/>
                </a:lnTo>
                <a:lnTo>
                  <a:pt x="412" y="115"/>
                </a:lnTo>
                <a:lnTo>
                  <a:pt x="412" y="120"/>
                </a:lnTo>
                <a:lnTo>
                  <a:pt x="410" y="131"/>
                </a:lnTo>
                <a:lnTo>
                  <a:pt x="410" y="133"/>
                </a:lnTo>
                <a:lnTo>
                  <a:pt x="410" y="145"/>
                </a:lnTo>
                <a:lnTo>
                  <a:pt x="410" y="149"/>
                </a:lnTo>
                <a:lnTo>
                  <a:pt x="410" y="154"/>
                </a:lnTo>
                <a:lnTo>
                  <a:pt x="408" y="159"/>
                </a:lnTo>
                <a:lnTo>
                  <a:pt x="408" y="163"/>
                </a:lnTo>
                <a:lnTo>
                  <a:pt x="408" y="165"/>
                </a:lnTo>
                <a:lnTo>
                  <a:pt x="408" y="166"/>
                </a:lnTo>
                <a:lnTo>
                  <a:pt x="408" y="168"/>
                </a:lnTo>
                <a:lnTo>
                  <a:pt x="408" y="170"/>
                </a:lnTo>
                <a:lnTo>
                  <a:pt x="406" y="189"/>
                </a:lnTo>
                <a:lnTo>
                  <a:pt x="406" y="203"/>
                </a:lnTo>
                <a:lnTo>
                  <a:pt x="406" y="217"/>
                </a:lnTo>
                <a:lnTo>
                  <a:pt x="404" y="230"/>
                </a:lnTo>
                <a:lnTo>
                  <a:pt x="404" y="239"/>
                </a:lnTo>
                <a:lnTo>
                  <a:pt x="404" y="249"/>
                </a:lnTo>
                <a:lnTo>
                  <a:pt x="403" y="260"/>
                </a:lnTo>
                <a:lnTo>
                  <a:pt x="403" y="272"/>
                </a:lnTo>
                <a:lnTo>
                  <a:pt x="403" y="283"/>
                </a:lnTo>
                <a:lnTo>
                  <a:pt x="401" y="295"/>
                </a:lnTo>
                <a:lnTo>
                  <a:pt x="401" y="306"/>
                </a:lnTo>
                <a:lnTo>
                  <a:pt x="401" y="316"/>
                </a:lnTo>
                <a:lnTo>
                  <a:pt x="399" y="322"/>
                </a:lnTo>
                <a:lnTo>
                  <a:pt x="399" y="323"/>
                </a:lnTo>
                <a:lnTo>
                  <a:pt x="399" y="329"/>
                </a:lnTo>
                <a:lnTo>
                  <a:pt x="399" y="334"/>
                </a:lnTo>
                <a:lnTo>
                  <a:pt x="399" y="339"/>
                </a:lnTo>
                <a:lnTo>
                  <a:pt x="399" y="341"/>
                </a:lnTo>
                <a:lnTo>
                  <a:pt x="397" y="355"/>
                </a:lnTo>
                <a:lnTo>
                  <a:pt x="397" y="357"/>
                </a:lnTo>
                <a:lnTo>
                  <a:pt x="397" y="360"/>
                </a:lnTo>
                <a:lnTo>
                  <a:pt x="397" y="367"/>
                </a:lnTo>
                <a:lnTo>
                  <a:pt x="397" y="378"/>
                </a:lnTo>
                <a:lnTo>
                  <a:pt x="396" y="390"/>
                </a:lnTo>
                <a:lnTo>
                  <a:pt x="396" y="403"/>
                </a:lnTo>
                <a:lnTo>
                  <a:pt x="394" y="422"/>
                </a:lnTo>
                <a:lnTo>
                  <a:pt x="394" y="424"/>
                </a:lnTo>
                <a:lnTo>
                  <a:pt x="394" y="431"/>
                </a:lnTo>
                <a:lnTo>
                  <a:pt x="392" y="445"/>
                </a:lnTo>
                <a:lnTo>
                  <a:pt x="392" y="447"/>
                </a:lnTo>
                <a:lnTo>
                  <a:pt x="392" y="449"/>
                </a:lnTo>
                <a:lnTo>
                  <a:pt x="392" y="450"/>
                </a:lnTo>
                <a:lnTo>
                  <a:pt x="392" y="452"/>
                </a:lnTo>
                <a:lnTo>
                  <a:pt x="392" y="472"/>
                </a:lnTo>
                <a:lnTo>
                  <a:pt x="390" y="473"/>
                </a:lnTo>
                <a:lnTo>
                  <a:pt x="390" y="475"/>
                </a:lnTo>
                <a:lnTo>
                  <a:pt x="390" y="477"/>
                </a:lnTo>
                <a:lnTo>
                  <a:pt x="390" y="479"/>
                </a:lnTo>
                <a:lnTo>
                  <a:pt x="390" y="480"/>
                </a:lnTo>
                <a:lnTo>
                  <a:pt x="390" y="482"/>
                </a:lnTo>
                <a:lnTo>
                  <a:pt x="390" y="484"/>
                </a:lnTo>
                <a:lnTo>
                  <a:pt x="387" y="486"/>
                </a:lnTo>
                <a:lnTo>
                  <a:pt x="383" y="486"/>
                </a:lnTo>
                <a:lnTo>
                  <a:pt x="373" y="487"/>
                </a:lnTo>
                <a:lnTo>
                  <a:pt x="371" y="487"/>
                </a:lnTo>
                <a:lnTo>
                  <a:pt x="359" y="489"/>
                </a:lnTo>
                <a:lnTo>
                  <a:pt x="341" y="489"/>
                </a:lnTo>
                <a:lnTo>
                  <a:pt x="330" y="493"/>
                </a:lnTo>
                <a:lnTo>
                  <a:pt x="311" y="496"/>
                </a:lnTo>
                <a:lnTo>
                  <a:pt x="297" y="500"/>
                </a:lnTo>
                <a:lnTo>
                  <a:pt x="292" y="500"/>
                </a:lnTo>
                <a:lnTo>
                  <a:pt x="288" y="500"/>
                </a:lnTo>
                <a:lnTo>
                  <a:pt x="281" y="500"/>
                </a:lnTo>
                <a:lnTo>
                  <a:pt x="272" y="500"/>
                </a:lnTo>
                <a:lnTo>
                  <a:pt x="270" y="500"/>
                </a:lnTo>
                <a:lnTo>
                  <a:pt x="269" y="500"/>
                </a:lnTo>
                <a:lnTo>
                  <a:pt x="267" y="498"/>
                </a:lnTo>
                <a:lnTo>
                  <a:pt x="265" y="498"/>
                </a:lnTo>
                <a:lnTo>
                  <a:pt x="263" y="498"/>
                </a:lnTo>
                <a:lnTo>
                  <a:pt x="256" y="498"/>
                </a:lnTo>
                <a:lnTo>
                  <a:pt x="254" y="498"/>
                </a:lnTo>
                <a:lnTo>
                  <a:pt x="253" y="498"/>
                </a:lnTo>
                <a:lnTo>
                  <a:pt x="249" y="500"/>
                </a:lnTo>
                <a:lnTo>
                  <a:pt x="244" y="500"/>
                </a:lnTo>
                <a:lnTo>
                  <a:pt x="240" y="500"/>
                </a:lnTo>
                <a:lnTo>
                  <a:pt x="239" y="500"/>
                </a:lnTo>
                <a:lnTo>
                  <a:pt x="226" y="502"/>
                </a:lnTo>
                <a:lnTo>
                  <a:pt x="219" y="502"/>
                </a:lnTo>
                <a:lnTo>
                  <a:pt x="210" y="503"/>
                </a:lnTo>
                <a:lnTo>
                  <a:pt x="200" y="503"/>
                </a:lnTo>
                <a:lnTo>
                  <a:pt x="196" y="503"/>
                </a:lnTo>
                <a:lnTo>
                  <a:pt x="193" y="503"/>
                </a:lnTo>
                <a:lnTo>
                  <a:pt x="191" y="505"/>
                </a:lnTo>
                <a:lnTo>
                  <a:pt x="189" y="505"/>
                </a:lnTo>
                <a:lnTo>
                  <a:pt x="180" y="505"/>
                </a:lnTo>
                <a:lnTo>
                  <a:pt x="179" y="505"/>
                </a:lnTo>
                <a:lnTo>
                  <a:pt x="177" y="505"/>
                </a:lnTo>
                <a:lnTo>
                  <a:pt x="168" y="507"/>
                </a:lnTo>
                <a:lnTo>
                  <a:pt x="156" y="507"/>
                </a:lnTo>
                <a:lnTo>
                  <a:pt x="152" y="507"/>
                </a:lnTo>
                <a:lnTo>
                  <a:pt x="150" y="507"/>
                </a:lnTo>
                <a:lnTo>
                  <a:pt x="149" y="507"/>
                </a:lnTo>
                <a:lnTo>
                  <a:pt x="143" y="509"/>
                </a:lnTo>
                <a:lnTo>
                  <a:pt x="142" y="509"/>
                </a:lnTo>
                <a:lnTo>
                  <a:pt x="140" y="509"/>
                </a:lnTo>
                <a:lnTo>
                  <a:pt x="127" y="509"/>
                </a:lnTo>
                <a:lnTo>
                  <a:pt x="120" y="510"/>
                </a:lnTo>
                <a:lnTo>
                  <a:pt x="119" y="510"/>
                </a:lnTo>
                <a:lnTo>
                  <a:pt x="106" y="510"/>
                </a:lnTo>
                <a:lnTo>
                  <a:pt x="103" y="512"/>
                </a:lnTo>
                <a:lnTo>
                  <a:pt x="94" y="512"/>
                </a:lnTo>
                <a:lnTo>
                  <a:pt x="92" y="512"/>
                </a:lnTo>
                <a:lnTo>
                  <a:pt x="85" y="512"/>
                </a:lnTo>
                <a:lnTo>
                  <a:pt x="85" y="514"/>
                </a:lnTo>
                <a:lnTo>
                  <a:pt x="83" y="514"/>
                </a:lnTo>
                <a:lnTo>
                  <a:pt x="78" y="514"/>
                </a:lnTo>
                <a:lnTo>
                  <a:pt x="73" y="514"/>
                </a:lnTo>
                <a:lnTo>
                  <a:pt x="59" y="516"/>
                </a:lnTo>
                <a:lnTo>
                  <a:pt x="57" y="516"/>
                </a:lnTo>
                <a:lnTo>
                  <a:pt x="46" y="517"/>
                </a:lnTo>
                <a:lnTo>
                  <a:pt x="39" y="517"/>
                </a:lnTo>
                <a:lnTo>
                  <a:pt x="32" y="517"/>
                </a:lnTo>
                <a:lnTo>
                  <a:pt x="20" y="516"/>
                </a:lnTo>
                <a:lnTo>
                  <a:pt x="0" y="514"/>
                </a:lnTo>
                <a:lnTo>
                  <a:pt x="0" y="514"/>
                </a:lnTo>
                <a:lnTo>
                  <a:pt x="2" y="502"/>
                </a:lnTo>
                <a:lnTo>
                  <a:pt x="2" y="500"/>
                </a:lnTo>
                <a:lnTo>
                  <a:pt x="4" y="493"/>
                </a:lnTo>
                <a:lnTo>
                  <a:pt x="6" y="486"/>
                </a:lnTo>
                <a:lnTo>
                  <a:pt x="7" y="472"/>
                </a:lnTo>
                <a:lnTo>
                  <a:pt x="7" y="470"/>
                </a:lnTo>
                <a:lnTo>
                  <a:pt x="11" y="452"/>
                </a:lnTo>
                <a:lnTo>
                  <a:pt x="11" y="445"/>
                </a:lnTo>
                <a:lnTo>
                  <a:pt x="15" y="429"/>
                </a:lnTo>
                <a:lnTo>
                  <a:pt x="16" y="417"/>
                </a:lnTo>
                <a:lnTo>
                  <a:pt x="18" y="410"/>
                </a:lnTo>
                <a:lnTo>
                  <a:pt x="18" y="406"/>
                </a:lnTo>
                <a:lnTo>
                  <a:pt x="18" y="403"/>
                </a:lnTo>
                <a:lnTo>
                  <a:pt x="20" y="394"/>
                </a:lnTo>
                <a:lnTo>
                  <a:pt x="22" y="383"/>
                </a:lnTo>
                <a:lnTo>
                  <a:pt x="22" y="382"/>
                </a:lnTo>
                <a:lnTo>
                  <a:pt x="23" y="371"/>
                </a:lnTo>
                <a:lnTo>
                  <a:pt x="25" y="359"/>
                </a:lnTo>
                <a:lnTo>
                  <a:pt x="27" y="348"/>
                </a:lnTo>
                <a:lnTo>
                  <a:pt x="27" y="346"/>
                </a:lnTo>
                <a:lnTo>
                  <a:pt x="27" y="341"/>
                </a:lnTo>
                <a:lnTo>
                  <a:pt x="27" y="339"/>
                </a:lnTo>
                <a:lnTo>
                  <a:pt x="29" y="329"/>
                </a:lnTo>
                <a:lnTo>
                  <a:pt x="30" y="316"/>
                </a:lnTo>
                <a:lnTo>
                  <a:pt x="32" y="306"/>
                </a:lnTo>
                <a:lnTo>
                  <a:pt x="34" y="295"/>
                </a:lnTo>
                <a:lnTo>
                  <a:pt x="36" y="283"/>
                </a:lnTo>
                <a:lnTo>
                  <a:pt x="37" y="272"/>
                </a:lnTo>
                <a:lnTo>
                  <a:pt x="39" y="265"/>
                </a:lnTo>
                <a:lnTo>
                  <a:pt x="39" y="260"/>
                </a:lnTo>
                <a:lnTo>
                  <a:pt x="43" y="249"/>
                </a:lnTo>
                <a:lnTo>
                  <a:pt x="43" y="244"/>
                </a:lnTo>
                <a:lnTo>
                  <a:pt x="43" y="239"/>
                </a:lnTo>
                <a:lnTo>
                  <a:pt x="43" y="237"/>
                </a:lnTo>
                <a:lnTo>
                  <a:pt x="45" y="226"/>
                </a:lnTo>
                <a:lnTo>
                  <a:pt x="45" y="225"/>
                </a:lnTo>
                <a:lnTo>
                  <a:pt x="46" y="214"/>
                </a:lnTo>
                <a:lnTo>
                  <a:pt x="46" y="212"/>
                </a:lnTo>
                <a:lnTo>
                  <a:pt x="48" y="202"/>
                </a:lnTo>
                <a:lnTo>
                  <a:pt x="48" y="200"/>
                </a:lnTo>
                <a:lnTo>
                  <a:pt x="52" y="187"/>
                </a:lnTo>
                <a:lnTo>
                  <a:pt x="53" y="173"/>
                </a:lnTo>
                <a:lnTo>
                  <a:pt x="55" y="161"/>
                </a:lnTo>
                <a:lnTo>
                  <a:pt x="57" y="149"/>
                </a:lnTo>
                <a:lnTo>
                  <a:pt x="59" y="135"/>
                </a:lnTo>
                <a:lnTo>
                  <a:pt x="60" y="124"/>
                </a:lnTo>
                <a:lnTo>
                  <a:pt x="62" y="113"/>
                </a:lnTo>
                <a:lnTo>
                  <a:pt x="64" y="101"/>
                </a:lnTo>
                <a:lnTo>
                  <a:pt x="66" y="90"/>
                </a:lnTo>
                <a:lnTo>
                  <a:pt x="66" y="90"/>
                </a:lnTo>
                <a:lnTo>
                  <a:pt x="67" y="82"/>
                </a:lnTo>
                <a:lnTo>
                  <a:pt x="67" y="76"/>
                </a:lnTo>
                <a:lnTo>
                  <a:pt x="71" y="64"/>
                </a:lnTo>
                <a:lnTo>
                  <a:pt x="71" y="62"/>
                </a:lnTo>
                <a:lnTo>
                  <a:pt x="71" y="55"/>
                </a:lnTo>
                <a:lnTo>
                  <a:pt x="73" y="46"/>
                </a:lnTo>
                <a:lnTo>
                  <a:pt x="73" y="45"/>
                </a:lnTo>
                <a:lnTo>
                  <a:pt x="76" y="30"/>
                </a:lnTo>
                <a:lnTo>
                  <a:pt x="76" y="25"/>
                </a:lnTo>
                <a:lnTo>
                  <a:pt x="76" y="22"/>
                </a:lnTo>
                <a:lnTo>
                  <a:pt x="76" y="7"/>
                </a:lnTo>
                <a:lnTo>
                  <a:pt x="78" y="7"/>
                </a:lnTo>
                <a:lnTo>
                  <a:pt x="87" y="6"/>
                </a:lnTo>
                <a:lnTo>
                  <a:pt x="99" y="6"/>
                </a:lnTo>
                <a:lnTo>
                  <a:pt x="110" y="6"/>
                </a:lnTo>
                <a:lnTo>
                  <a:pt x="122" y="6"/>
                </a:lnTo>
                <a:lnTo>
                  <a:pt x="131" y="6"/>
                </a:lnTo>
                <a:lnTo>
                  <a:pt x="143" y="6"/>
                </a:lnTo>
                <a:lnTo>
                  <a:pt x="161" y="6"/>
                </a:lnTo>
                <a:lnTo>
                  <a:pt x="172" y="6"/>
                </a:lnTo>
                <a:lnTo>
                  <a:pt x="187" y="4"/>
                </a:lnTo>
                <a:lnTo>
                  <a:pt x="191" y="4"/>
                </a:lnTo>
                <a:lnTo>
                  <a:pt x="202" y="4"/>
                </a:lnTo>
                <a:lnTo>
                  <a:pt x="203" y="4"/>
                </a:lnTo>
                <a:lnTo>
                  <a:pt x="205" y="4"/>
                </a:lnTo>
                <a:lnTo>
                  <a:pt x="207" y="4"/>
                </a:lnTo>
                <a:lnTo>
                  <a:pt x="216" y="4"/>
                </a:lnTo>
                <a:lnTo>
                  <a:pt x="219" y="4"/>
                </a:lnTo>
                <a:lnTo>
                  <a:pt x="223" y="4"/>
                </a:lnTo>
                <a:lnTo>
                  <a:pt x="230" y="4"/>
                </a:lnTo>
                <a:lnTo>
                  <a:pt x="232" y="4"/>
                </a:lnTo>
                <a:lnTo>
                  <a:pt x="242" y="2"/>
                </a:lnTo>
                <a:lnTo>
                  <a:pt x="244" y="2"/>
                </a:lnTo>
                <a:lnTo>
                  <a:pt x="253" y="2"/>
                </a:lnTo>
                <a:lnTo>
                  <a:pt x="258" y="2"/>
                </a:lnTo>
                <a:lnTo>
                  <a:pt x="270" y="2"/>
                </a:lnTo>
                <a:lnTo>
                  <a:pt x="283" y="2"/>
                </a:lnTo>
                <a:lnTo>
                  <a:pt x="295" y="2"/>
                </a:lnTo>
                <a:lnTo>
                  <a:pt x="306" y="2"/>
                </a:lnTo>
                <a:lnTo>
                  <a:pt x="318" y="2"/>
                </a:lnTo>
                <a:lnTo>
                  <a:pt x="322" y="2"/>
                </a:lnTo>
                <a:lnTo>
                  <a:pt x="325" y="2"/>
                </a:lnTo>
                <a:lnTo>
                  <a:pt x="339" y="2"/>
                </a:lnTo>
                <a:lnTo>
                  <a:pt x="352" y="0"/>
                </a:lnTo>
                <a:lnTo>
                  <a:pt x="364" y="0"/>
                </a:lnTo>
                <a:lnTo>
                  <a:pt x="374" y="0"/>
                </a:lnTo>
                <a:lnTo>
                  <a:pt x="378" y="0"/>
                </a:lnTo>
                <a:lnTo>
                  <a:pt x="383" y="0"/>
                </a:lnTo>
                <a:lnTo>
                  <a:pt x="387" y="0"/>
                </a:lnTo>
                <a:lnTo>
                  <a:pt x="389" y="0"/>
                </a:lnTo>
                <a:lnTo>
                  <a:pt x="392" y="0"/>
                </a:lnTo>
                <a:lnTo>
                  <a:pt x="401" y="0"/>
                </a:lnTo>
                <a:lnTo>
                  <a:pt x="403" y="0"/>
                </a:lnTo>
                <a:lnTo>
                  <a:pt x="406" y="0"/>
                </a:lnTo>
                <a:lnTo>
                  <a:pt x="410" y="0"/>
                </a:lnTo>
                <a:lnTo>
                  <a:pt x="412" y="0"/>
                </a:lnTo>
                <a:lnTo>
                  <a:pt x="417" y="0"/>
                </a:lnTo>
                <a:lnTo>
                  <a:pt x="419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8">
            <a:extLst>
              <a:ext uri="{FF2B5EF4-FFF2-40B4-BE49-F238E27FC236}">
                <a16:creationId xmlns:a16="http://schemas.microsoft.com/office/drawing/2014/main" id="{D0ADD57A-B5E8-446C-B8F4-D0613242FE17}"/>
              </a:ext>
            </a:extLst>
          </p:cNvPr>
          <p:cNvSpPr>
            <a:spLocks/>
          </p:cNvSpPr>
          <p:nvPr/>
        </p:nvSpPr>
        <p:spPr bwMode="auto">
          <a:xfrm>
            <a:off x="5411788" y="3365500"/>
            <a:ext cx="665163" cy="820738"/>
          </a:xfrm>
          <a:custGeom>
            <a:avLst/>
            <a:gdLst>
              <a:gd name="T0" fmla="*/ 417 w 419"/>
              <a:gd name="T1" fmla="*/ 15 h 517"/>
              <a:gd name="T2" fmla="*/ 415 w 419"/>
              <a:gd name="T3" fmla="*/ 45 h 517"/>
              <a:gd name="T4" fmla="*/ 413 w 419"/>
              <a:gd name="T5" fmla="*/ 90 h 517"/>
              <a:gd name="T6" fmla="*/ 410 w 419"/>
              <a:gd name="T7" fmla="*/ 131 h 517"/>
              <a:gd name="T8" fmla="*/ 410 w 419"/>
              <a:gd name="T9" fmla="*/ 154 h 517"/>
              <a:gd name="T10" fmla="*/ 408 w 419"/>
              <a:gd name="T11" fmla="*/ 166 h 517"/>
              <a:gd name="T12" fmla="*/ 406 w 419"/>
              <a:gd name="T13" fmla="*/ 203 h 517"/>
              <a:gd name="T14" fmla="*/ 404 w 419"/>
              <a:gd name="T15" fmla="*/ 249 h 517"/>
              <a:gd name="T16" fmla="*/ 401 w 419"/>
              <a:gd name="T17" fmla="*/ 295 h 517"/>
              <a:gd name="T18" fmla="*/ 399 w 419"/>
              <a:gd name="T19" fmla="*/ 323 h 517"/>
              <a:gd name="T20" fmla="*/ 399 w 419"/>
              <a:gd name="T21" fmla="*/ 341 h 517"/>
              <a:gd name="T22" fmla="*/ 397 w 419"/>
              <a:gd name="T23" fmla="*/ 367 h 517"/>
              <a:gd name="T24" fmla="*/ 394 w 419"/>
              <a:gd name="T25" fmla="*/ 422 h 517"/>
              <a:gd name="T26" fmla="*/ 392 w 419"/>
              <a:gd name="T27" fmla="*/ 447 h 517"/>
              <a:gd name="T28" fmla="*/ 392 w 419"/>
              <a:gd name="T29" fmla="*/ 472 h 517"/>
              <a:gd name="T30" fmla="*/ 390 w 419"/>
              <a:gd name="T31" fmla="*/ 479 h 517"/>
              <a:gd name="T32" fmla="*/ 387 w 419"/>
              <a:gd name="T33" fmla="*/ 486 h 517"/>
              <a:gd name="T34" fmla="*/ 359 w 419"/>
              <a:gd name="T35" fmla="*/ 489 h 517"/>
              <a:gd name="T36" fmla="*/ 297 w 419"/>
              <a:gd name="T37" fmla="*/ 500 h 517"/>
              <a:gd name="T38" fmla="*/ 272 w 419"/>
              <a:gd name="T39" fmla="*/ 500 h 517"/>
              <a:gd name="T40" fmla="*/ 265 w 419"/>
              <a:gd name="T41" fmla="*/ 498 h 517"/>
              <a:gd name="T42" fmla="*/ 253 w 419"/>
              <a:gd name="T43" fmla="*/ 498 h 517"/>
              <a:gd name="T44" fmla="*/ 239 w 419"/>
              <a:gd name="T45" fmla="*/ 500 h 517"/>
              <a:gd name="T46" fmla="*/ 200 w 419"/>
              <a:gd name="T47" fmla="*/ 503 h 517"/>
              <a:gd name="T48" fmla="*/ 189 w 419"/>
              <a:gd name="T49" fmla="*/ 505 h 517"/>
              <a:gd name="T50" fmla="*/ 168 w 419"/>
              <a:gd name="T51" fmla="*/ 507 h 517"/>
              <a:gd name="T52" fmla="*/ 149 w 419"/>
              <a:gd name="T53" fmla="*/ 507 h 517"/>
              <a:gd name="T54" fmla="*/ 127 w 419"/>
              <a:gd name="T55" fmla="*/ 509 h 517"/>
              <a:gd name="T56" fmla="*/ 103 w 419"/>
              <a:gd name="T57" fmla="*/ 512 h 517"/>
              <a:gd name="T58" fmla="*/ 85 w 419"/>
              <a:gd name="T59" fmla="*/ 514 h 517"/>
              <a:gd name="T60" fmla="*/ 59 w 419"/>
              <a:gd name="T61" fmla="*/ 516 h 517"/>
              <a:gd name="T62" fmla="*/ 32 w 419"/>
              <a:gd name="T63" fmla="*/ 517 h 517"/>
              <a:gd name="T64" fmla="*/ 2 w 419"/>
              <a:gd name="T65" fmla="*/ 502 h 517"/>
              <a:gd name="T66" fmla="*/ 7 w 419"/>
              <a:gd name="T67" fmla="*/ 472 h 517"/>
              <a:gd name="T68" fmla="*/ 15 w 419"/>
              <a:gd name="T69" fmla="*/ 429 h 517"/>
              <a:gd name="T70" fmla="*/ 18 w 419"/>
              <a:gd name="T71" fmla="*/ 403 h 517"/>
              <a:gd name="T72" fmla="*/ 23 w 419"/>
              <a:gd name="T73" fmla="*/ 371 h 517"/>
              <a:gd name="T74" fmla="*/ 27 w 419"/>
              <a:gd name="T75" fmla="*/ 341 h 517"/>
              <a:gd name="T76" fmla="*/ 32 w 419"/>
              <a:gd name="T77" fmla="*/ 306 h 517"/>
              <a:gd name="T78" fmla="*/ 39 w 419"/>
              <a:gd name="T79" fmla="*/ 265 h 517"/>
              <a:gd name="T80" fmla="*/ 43 w 419"/>
              <a:gd name="T81" fmla="*/ 239 h 517"/>
              <a:gd name="T82" fmla="*/ 46 w 419"/>
              <a:gd name="T83" fmla="*/ 214 h 517"/>
              <a:gd name="T84" fmla="*/ 52 w 419"/>
              <a:gd name="T85" fmla="*/ 187 h 517"/>
              <a:gd name="T86" fmla="*/ 59 w 419"/>
              <a:gd name="T87" fmla="*/ 135 h 517"/>
              <a:gd name="T88" fmla="*/ 66 w 419"/>
              <a:gd name="T89" fmla="*/ 90 h 517"/>
              <a:gd name="T90" fmla="*/ 71 w 419"/>
              <a:gd name="T91" fmla="*/ 64 h 517"/>
              <a:gd name="T92" fmla="*/ 73 w 419"/>
              <a:gd name="T93" fmla="*/ 45 h 517"/>
              <a:gd name="T94" fmla="*/ 76 w 419"/>
              <a:gd name="T95" fmla="*/ 7 h 517"/>
              <a:gd name="T96" fmla="*/ 110 w 419"/>
              <a:gd name="T97" fmla="*/ 6 h 517"/>
              <a:gd name="T98" fmla="*/ 161 w 419"/>
              <a:gd name="T99" fmla="*/ 6 h 517"/>
              <a:gd name="T100" fmla="*/ 202 w 419"/>
              <a:gd name="T101" fmla="*/ 4 h 517"/>
              <a:gd name="T102" fmla="*/ 216 w 419"/>
              <a:gd name="T103" fmla="*/ 4 h 517"/>
              <a:gd name="T104" fmla="*/ 232 w 419"/>
              <a:gd name="T105" fmla="*/ 4 h 517"/>
              <a:gd name="T106" fmla="*/ 258 w 419"/>
              <a:gd name="T107" fmla="*/ 2 h 517"/>
              <a:gd name="T108" fmla="*/ 306 w 419"/>
              <a:gd name="T109" fmla="*/ 2 h 517"/>
              <a:gd name="T110" fmla="*/ 339 w 419"/>
              <a:gd name="T111" fmla="*/ 2 h 517"/>
              <a:gd name="T112" fmla="*/ 378 w 419"/>
              <a:gd name="T113" fmla="*/ 0 h 517"/>
              <a:gd name="T114" fmla="*/ 392 w 419"/>
              <a:gd name="T115" fmla="*/ 0 h 517"/>
              <a:gd name="T116" fmla="*/ 410 w 419"/>
              <a:gd name="T11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17">
                <a:moveTo>
                  <a:pt x="419" y="0"/>
                </a:moveTo>
                <a:lnTo>
                  <a:pt x="417" y="6"/>
                </a:lnTo>
                <a:lnTo>
                  <a:pt x="417" y="7"/>
                </a:lnTo>
                <a:lnTo>
                  <a:pt x="417" y="15"/>
                </a:lnTo>
                <a:lnTo>
                  <a:pt x="417" y="30"/>
                </a:lnTo>
                <a:lnTo>
                  <a:pt x="415" y="34"/>
                </a:lnTo>
                <a:lnTo>
                  <a:pt x="415" y="37"/>
                </a:lnTo>
                <a:lnTo>
                  <a:pt x="415" y="45"/>
                </a:lnTo>
                <a:lnTo>
                  <a:pt x="415" y="53"/>
                </a:lnTo>
                <a:lnTo>
                  <a:pt x="413" y="64"/>
                </a:lnTo>
                <a:lnTo>
                  <a:pt x="413" y="76"/>
                </a:lnTo>
                <a:lnTo>
                  <a:pt x="413" y="90"/>
                </a:lnTo>
                <a:lnTo>
                  <a:pt x="412" y="108"/>
                </a:lnTo>
                <a:lnTo>
                  <a:pt x="412" y="115"/>
                </a:lnTo>
                <a:lnTo>
                  <a:pt x="412" y="120"/>
                </a:lnTo>
                <a:lnTo>
                  <a:pt x="410" y="131"/>
                </a:lnTo>
                <a:lnTo>
                  <a:pt x="410" y="133"/>
                </a:lnTo>
                <a:lnTo>
                  <a:pt x="410" y="145"/>
                </a:lnTo>
                <a:lnTo>
                  <a:pt x="410" y="149"/>
                </a:lnTo>
                <a:lnTo>
                  <a:pt x="410" y="154"/>
                </a:lnTo>
                <a:lnTo>
                  <a:pt x="408" y="159"/>
                </a:lnTo>
                <a:lnTo>
                  <a:pt x="408" y="163"/>
                </a:lnTo>
                <a:lnTo>
                  <a:pt x="408" y="165"/>
                </a:lnTo>
                <a:lnTo>
                  <a:pt x="408" y="166"/>
                </a:lnTo>
                <a:lnTo>
                  <a:pt x="408" y="168"/>
                </a:lnTo>
                <a:lnTo>
                  <a:pt x="408" y="170"/>
                </a:lnTo>
                <a:lnTo>
                  <a:pt x="406" y="189"/>
                </a:lnTo>
                <a:lnTo>
                  <a:pt x="406" y="203"/>
                </a:lnTo>
                <a:lnTo>
                  <a:pt x="406" y="217"/>
                </a:lnTo>
                <a:lnTo>
                  <a:pt x="404" y="230"/>
                </a:lnTo>
                <a:lnTo>
                  <a:pt x="404" y="239"/>
                </a:lnTo>
                <a:lnTo>
                  <a:pt x="404" y="249"/>
                </a:lnTo>
                <a:lnTo>
                  <a:pt x="403" y="260"/>
                </a:lnTo>
                <a:lnTo>
                  <a:pt x="403" y="272"/>
                </a:lnTo>
                <a:lnTo>
                  <a:pt x="403" y="283"/>
                </a:lnTo>
                <a:lnTo>
                  <a:pt x="401" y="295"/>
                </a:lnTo>
                <a:lnTo>
                  <a:pt x="401" y="306"/>
                </a:lnTo>
                <a:lnTo>
                  <a:pt x="401" y="316"/>
                </a:lnTo>
                <a:lnTo>
                  <a:pt x="399" y="322"/>
                </a:lnTo>
                <a:lnTo>
                  <a:pt x="399" y="323"/>
                </a:lnTo>
                <a:lnTo>
                  <a:pt x="399" y="329"/>
                </a:lnTo>
                <a:lnTo>
                  <a:pt x="399" y="334"/>
                </a:lnTo>
                <a:lnTo>
                  <a:pt x="399" y="339"/>
                </a:lnTo>
                <a:lnTo>
                  <a:pt x="399" y="341"/>
                </a:lnTo>
                <a:lnTo>
                  <a:pt x="397" y="355"/>
                </a:lnTo>
                <a:lnTo>
                  <a:pt x="397" y="357"/>
                </a:lnTo>
                <a:lnTo>
                  <a:pt x="397" y="360"/>
                </a:lnTo>
                <a:lnTo>
                  <a:pt x="397" y="367"/>
                </a:lnTo>
                <a:lnTo>
                  <a:pt x="397" y="378"/>
                </a:lnTo>
                <a:lnTo>
                  <a:pt x="396" y="390"/>
                </a:lnTo>
                <a:lnTo>
                  <a:pt x="396" y="403"/>
                </a:lnTo>
                <a:lnTo>
                  <a:pt x="394" y="422"/>
                </a:lnTo>
                <a:lnTo>
                  <a:pt x="394" y="424"/>
                </a:lnTo>
                <a:lnTo>
                  <a:pt x="394" y="431"/>
                </a:lnTo>
                <a:lnTo>
                  <a:pt x="392" y="445"/>
                </a:lnTo>
                <a:lnTo>
                  <a:pt x="392" y="447"/>
                </a:lnTo>
                <a:lnTo>
                  <a:pt x="392" y="449"/>
                </a:lnTo>
                <a:lnTo>
                  <a:pt x="392" y="450"/>
                </a:lnTo>
                <a:lnTo>
                  <a:pt x="392" y="452"/>
                </a:lnTo>
                <a:lnTo>
                  <a:pt x="392" y="472"/>
                </a:lnTo>
                <a:lnTo>
                  <a:pt x="390" y="473"/>
                </a:lnTo>
                <a:lnTo>
                  <a:pt x="390" y="475"/>
                </a:lnTo>
                <a:lnTo>
                  <a:pt x="390" y="477"/>
                </a:lnTo>
                <a:lnTo>
                  <a:pt x="390" y="479"/>
                </a:lnTo>
                <a:lnTo>
                  <a:pt x="390" y="480"/>
                </a:lnTo>
                <a:lnTo>
                  <a:pt x="390" y="482"/>
                </a:lnTo>
                <a:lnTo>
                  <a:pt x="390" y="484"/>
                </a:lnTo>
                <a:lnTo>
                  <a:pt x="387" y="486"/>
                </a:lnTo>
                <a:lnTo>
                  <a:pt x="383" y="486"/>
                </a:lnTo>
                <a:lnTo>
                  <a:pt x="373" y="487"/>
                </a:lnTo>
                <a:lnTo>
                  <a:pt x="371" y="487"/>
                </a:lnTo>
                <a:lnTo>
                  <a:pt x="359" y="489"/>
                </a:lnTo>
                <a:lnTo>
                  <a:pt x="341" y="489"/>
                </a:lnTo>
                <a:lnTo>
                  <a:pt x="330" y="493"/>
                </a:lnTo>
                <a:lnTo>
                  <a:pt x="311" y="496"/>
                </a:lnTo>
                <a:lnTo>
                  <a:pt x="297" y="500"/>
                </a:lnTo>
                <a:lnTo>
                  <a:pt x="292" y="500"/>
                </a:lnTo>
                <a:lnTo>
                  <a:pt x="288" y="500"/>
                </a:lnTo>
                <a:lnTo>
                  <a:pt x="281" y="500"/>
                </a:lnTo>
                <a:lnTo>
                  <a:pt x="272" y="500"/>
                </a:lnTo>
                <a:lnTo>
                  <a:pt x="270" y="500"/>
                </a:lnTo>
                <a:lnTo>
                  <a:pt x="269" y="500"/>
                </a:lnTo>
                <a:lnTo>
                  <a:pt x="267" y="498"/>
                </a:lnTo>
                <a:lnTo>
                  <a:pt x="265" y="498"/>
                </a:lnTo>
                <a:lnTo>
                  <a:pt x="263" y="498"/>
                </a:lnTo>
                <a:lnTo>
                  <a:pt x="256" y="498"/>
                </a:lnTo>
                <a:lnTo>
                  <a:pt x="254" y="498"/>
                </a:lnTo>
                <a:lnTo>
                  <a:pt x="253" y="498"/>
                </a:lnTo>
                <a:lnTo>
                  <a:pt x="249" y="500"/>
                </a:lnTo>
                <a:lnTo>
                  <a:pt x="244" y="500"/>
                </a:lnTo>
                <a:lnTo>
                  <a:pt x="240" y="500"/>
                </a:lnTo>
                <a:lnTo>
                  <a:pt x="239" y="500"/>
                </a:lnTo>
                <a:lnTo>
                  <a:pt x="226" y="502"/>
                </a:lnTo>
                <a:lnTo>
                  <a:pt x="219" y="502"/>
                </a:lnTo>
                <a:lnTo>
                  <a:pt x="210" y="503"/>
                </a:lnTo>
                <a:lnTo>
                  <a:pt x="200" y="503"/>
                </a:lnTo>
                <a:lnTo>
                  <a:pt x="196" y="503"/>
                </a:lnTo>
                <a:lnTo>
                  <a:pt x="193" y="503"/>
                </a:lnTo>
                <a:lnTo>
                  <a:pt x="191" y="505"/>
                </a:lnTo>
                <a:lnTo>
                  <a:pt x="189" y="505"/>
                </a:lnTo>
                <a:lnTo>
                  <a:pt x="180" y="505"/>
                </a:lnTo>
                <a:lnTo>
                  <a:pt x="179" y="505"/>
                </a:lnTo>
                <a:lnTo>
                  <a:pt x="177" y="505"/>
                </a:lnTo>
                <a:lnTo>
                  <a:pt x="168" y="507"/>
                </a:lnTo>
                <a:lnTo>
                  <a:pt x="156" y="507"/>
                </a:lnTo>
                <a:lnTo>
                  <a:pt x="152" y="507"/>
                </a:lnTo>
                <a:lnTo>
                  <a:pt x="150" y="507"/>
                </a:lnTo>
                <a:lnTo>
                  <a:pt x="149" y="507"/>
                </a:lnTo>
                <a:lnTo>
                  <a:pt x="143" y="509"/>
                </a:lnTo>
                <a:lnTo>
                  <a:pt x="142" y="509"/>
                </a:lnTo>
                <a:lnTo>
                  <a:pt x="140" y="509"/>
                </a:lnTo>
                <a:lnTo>
                  <a:pt x="127" y="509"/>
                </a:lnTo>
                <a:lnTo>
                  <a:pt x="120" y="510"/>
                </a:lnTo>
                <a:lnTo>
                  <a:pt x="119" y="510"/>
                </a:lnTo>
                <a:lnTo>
                  <a:pt x="106" y="510"/>
                </a:lnTo>
                <a:lnTo>
                  <a:pt x="103" y="512"/>
                </a:lnTo>
                <a:lnTo>
                  <a:pt x="94" y="512"/>
                </a:lnTo>
                <a:lnTo>
                  <a:pt x="92" y="512"/>
                </a:lnTo>
                <a:lnTo>
                  <a:pt x="85" y="512"/>
                </a:lnTo>
                <a:lnTo>
                  <a:pt x="85" y="514"/>
                </a:lnTo>
                <a:lnTo>
                  <a:pt x="83" y="514"/>
                </a:lnTo>
                <a:lnTo>
                  <a:pt x="78" y="514"/>
                </a:lnTo>
                <a:lnTo>
                  <a:pt x="73" y="514"/>
                </a:lnTo>
                <a:lnTo>
                  <a:pt x="59" y="516"/>
                </a:lnTo>
                <a:lnTo>
                  <a:pt x="57" y="516"/>
                </a:lnTo>
                <a:lnTo>
                  <a:pt x="46" y="517"/>
                </a:lnTo>
                <a:lnTo>
                  <a:pt x="39" y="517"/>
                </a:lnTo>
                <a:lnTo>
                  <a:pt x="32" y="517"/>
                </a:lnTo>
                <a:lnTo>
                  <a:pt x="20" y="516"/>
                </a:lnTo>
                <a:lnTo>
                  <a:pt x="0" y="514"/>
                </a:lnTo>
                <a:lnTo>
                  <a:pt x="0" y="514"/>
                </a:lnTo>
                <a:lnTo>
                  <a:pt x="2" y="502"/>
                </a:lnTo>
                <a:lnTo>
                  <a:pt x="2" y="500"/>
                </a:lnTo>
                <a:lnTo>
                  <a:pt x="4" y="493"/>
                </a:lnTo>
                <a:lnTo>
                  <a:pt x="6" y="486"/>
                </a:lnTo>
                <a:lnTo>
                  <a:pt x="7" y="472"/>
                </a:lnTo>
                <a:lnTo>
                  <a:pt x="7" y="470"/>
                </a:lnTo>
                <a:lnTo>
                  <a:pt x="11" y="452"/>
                </a:lnTo>
                <a:lnTo>
                  <a:pt x="11" y="445"/>
                </a:lnTo>
                <a:lnTo>
                  <a:pt x="15" y="429"/>
                </a:lnTo>
                <a:lnTo>
                  <a:pt x="16" y="417"/>
                </a:lnTo>
                <a:lnTo>
                  <a:pt x="18" y="410"/>
                </a:lnTo>
                <a:lnTo>
                  <a:pt x="18" y="406"/>
                </a:lnTo>
                <a:lnTo>
                  <a:pt x="18" y="403"/>
                </a:lnTo>
                <a:lnTo>
                  <a:pt x="20" y="394"/>
                </a:lnTo>
                <a:lnTo>
                  <a:pt x="22" y="383"/>
                </a:lnTo>
                <a:lnTo>
                  <a:pt x="22" y="382"/>
                </a:lnTo>
                <a:lnTo>
                  <a:pt x="23" y="371"/>
                </a:lnTo>
                <a:lnTo>
                  <a:pt x="25" y="359"/>
                </a:lnTo>
                <a:lnTo>
                  <a:pt x="27" y="348"/>
                </a:lnTo>
                <a:lnTo>
                  <a:pt x="27" y="346"/>
                </a:lnTo>
                <a:lnTo>
                  <a:pt x="27" y="341"/>
                </a:lnTo>
                <a:lnTo>
                  <a:pt x="27" y="339"/>
                </a:lnTo>
                <a:lnTo>
                  <a:pt x="29" y="329"/>
                </a:lnTo>
                <a:lnTo>
                  <a:pt x="30" y="316"/>
                </a:lnTo>
                <a:lnTo>
                  <a:pt x="32" y="306"/>
                </a:lnTo>
                <a:lnTo>
                  <a:pt x="34" y="295"/>
                </a:lnTo>
                <a:lnTo>
                  <a:pt x="36" y="283"/>
                </a:lnTo>
                <a:lnTo>
                  <a:pt x="37" y="272"/>
                </a:lnTo>
                <a:lnTo>
                  <a:pt x="39" y="265"/>
                </a:lnTo>
                <a:lnTo>
                  <a:pt x="39" y="260"/>
                </a:lnTo>
                <a:lnTo>
                  <a:pt x="43" y="249"/>
                </a:lnTo>
                <a:lnTo>
                  <a:pt x="43" y="244"/>
                </a:lnTo>
                <a:lnTo>
                  <a:pt x="43" y="239"/>
                </a:lnTo>
                <a:lnTo>
                  <a:pt x="43" y="237"/>
                </a:lnTo>
                <a:lnTo>
                  <a:pt x="45" y="226"/>
                </a:lnTo>
                <a:lnTo>
                  <a:pt x="45" y="225"/>
                </a:lnTo>
                <a:lnTo>
                  <a:pt x="46" y="214"/>
                </a:lnTo>
                <a:lnTo>
                  <a:pt x="46" y="212"/>
                </a:lnTo>
                <a:lnTo>
                  <a:pt x="48" y="202"/>
                </a:lnTo>
                <a:lnTo>
                  <a:pt x="48" y="200"/>
                </a:lnTo>
                <a:lnTo>
                  <a:pt x="52" y="187"/>
                </a:lnTo>
                <a:lnTo>
                  <a:pt x="53" y="173"/>
                </a:lnTo>
                <a:lnTo>
                  <a:pt x="55" y="161"/>
                </a:lnTo>
                <a:lnTo>
                  <a:pt x="57" y="149"/>
                </a:lnTo>
                <a:lnTo>
                  <a:pt x="59" y="135"/>
                </a:lnTo>
                <a:lnTo>
                  <a:pt x="60" y="124"/>
                </a:lnTo>
                <a:lnTo>
                  <a:pt x="62" y="113"/>
                </a:lnTo>
                <a:lnTo>
                  <a:pt x="64" y="101"/>
                </a:lnTo>
                <a:lnTo>
                  <a:pt x="66" y="90"/>
                </a:lnTo>
                <a:lnTo>
                  <a:pt x="66" y="90"/>
                </a:lnTo>
                <a:lnTo>
                  <a:pt x="67" y="82"/>
                </a:lnTo>
                <a:lnTo>
                  <a:pt x="67" y="76"/>
                </a:lnTo>
                <a:lnTo>
                  <a:pt x="71" y="64"/>
                </a:lnTo>
                <a:lnTo>
                  <a:pt x="71" y="62"/>
                </a:lnTo>
                <a:lnTo>
                  <a:pt x="71" y="55"/>
                </a:lnTo>
                <a:lnTo>
                  <a:pt x="73" y="46"/>
                </a:lnTo>
                <a:lnTo>
                  <a:pt x="73" y="45"/>
                </a:lnTo>
                <a:lnTo>
                  <a:pt x="76" y="30"/>
                </a:lnTo>
                <a:lnTo>
                  <a:pt x="76" y="25"/>
                </a:lnTo>
                <a:lnTo>
                  <a:pt x="76" y="22"/>
                </a:lnTo>
                <a:lnTo>
                  <a:pt x="76" y="7"/>
                </a:lnTo>
                <a:lnTo>
                  <a:pt x="78" y="7"/>
                </a:lnTo>
                <a:lnTo>
                  <a:pt x="87" y="6"/>
                </a:lnTo>
                <a:lnTo>
                  <a:pt x="99" y="6"/>
                </a:lnTo>
                <a:lnTo>
                  <a:pt x="110" y="6"/>
                </a:lnTo>
                <a:lnTo>
                  <a:pt x="122" y="6"/>
                </a:lnTo>
                <a:lnTo>
                  <a:pt x="131" y="6"/>
                </a:lnTo>
                <a:lnTo>
                  <a:pt x="143" y="6"/>
                </a:lnTo>
                <a:lnTo>
                  <a:pt x="161" y="6"/>
                </a:lnTo>
                <a:lnTo>
                  <a:pt x="172" y="6"/>
                </a:lnTo>
                <a:lnTo>
                  <a:pt x="187" y="4"/>
                </a:lnTo>
                <a:lnTo>
                  <a:pt x="191" y="4"/>
                </a:lnTo>
                <a:lnTo>
                  <a:pt x="202" y="4"/>
                </a:lnTo>
                <a:lnTo>
                  <a:pt x="203" y="4"/>
                </a:lnTo>
                <a:lnTo>
                  <a:pt x="205" y="4"/>
                </a:lnTo>
                <a:lnTo>
                  <a:pt x="207" y="4"/>
                </a:lnTo>
                <a:lnTo>
                  <a:pt x="216" y="4"/>
                </a:lnTo>
                <a:lnTo>
                  <a:pt x="219" y="4"/>
                </a:lnTo>
                <a:lnTo>
                  <a:pt x="223" y="4"/>
                </a:lnTo>
                <a:lnTo>
                  <a:pt x="230" y="4"/>
                </a:lnTo>
                <a:lnTo>
                  <a:pt x="232" y="4"/>
                </a:lnTo>
                <a:lnTo>
                  <a:pt x="242" y="2"/>
                </a:lnTo>
                <a:lnTo>
                  <a:pt x="244" y="2"/>
                </a:lnTo>
                <a:lnTo>
                  <a:pt x="253" y="2"/>
                </a:lnTo>
                <a:lnTo>
                  <a:pt x="258" y="2"/>
                </a:lnTo>
                <a:lnTo>
                  <a:pt x="270" y="2"/>
                </a:lnTo>
                <a:lnTo>
                  <a:pt x="283" y="2"/>
                </a:lnTo>
                <a:lnTo>
                  <a:pt x="295" y="2"/>
                </a:lnTo>
                <a:lnTo>
                  <a:pt x="306" y="2"/>
                </a:lnTo>
                <a:lnTo>
                  <a:pt x="318" y="2"/>
                </a:lnTo>
                <a:lnTo>
                  <a:pt x="322" y="2"/>
                </a:lnTo>
                <a:lnTo>
                  <a:pt x="325" y="2"/>
                </a:lnTo>
                <a:lnTo>
                  <a:pt x="339" y="2"/>
                </a:lnTo>
                <a:lnTo>
                  <a:pt x="352" y="0"/>
                </a:lnTo>
                <a:lnTo>
                  <a:pt x="364" y="0"/>
                </a:lnTo>
                <a:lnTo>
                  <a:pt x="374" y="0"/>
                </a:lnTo>
                <a:lnTo>
                  <a:pt x="378" y="0"/>
                </a:lnTo>
                <a:lnTo>
                  <a:pt x="383" y="0"/>
                </a:lnTo>
                <a:lnTo>
                  <a:pt x="387" y="0"/>
                </a:lnTo>
                <a:lnTo>
                  <a:pt x="389" y="0"/>
                </a:lnTo>
                <a:lnTo>
                  <a:pt x="392" y="0"/>
                </a:lnTo>
                <a:lnTo>
                  <a:pt x="401" y="0"/>
                </a:lnTo>
                <a:lnTo>
                  <a:pt x="403" y="0"/>
                </a:lnTo>
                <a:lnTo>
                  <a:pt x="406" y="0"/>
                </a:lnTo>
                <a:lnTo>
                  <a:pt x="410" y="0"/>
                </a:lnTo>
                <a:lnTo>
                  <a:pt x="412" y="0"/>
                </a:lnTo>
                <a:lnTo>
                  <a:pt x="417" y="0"/>
                </a:lnTo>
                <a:lnTo>
                  <a:pt x="419" y="0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13">
            <a:extLst>
              <a:ext uri="{FF2B5EF4-FFF2-40B4-BE49-F238E27FC236}">
                <a16:creationId xmlns:a16="http://schemas.microsoft.com/office/drawing/2014/main" id="{6F9FE29C-1D16-49F3-982E-F26E2C04DB25}"/>
              </a:ext>
            </a:extLst>
          </p:cNvPr>
          <p:cNvSpPr>
            <a:spLocks/>
          </p:cNvSpPr>
          <p:nvPr/>
        </p:nvSpPr>
        <p:spPr bwMode="auto">
          <a:xfrm>
            <a:off x="6062663" y="2900363"/>
            <a:ext cx="2282825" cy="695325"/>
          </a:xfrm>
          <a:custGeom>
            <a:avLst/>
            <a:gdLst>
              <a:gd name="T0" fmla="*/ 1216 w 1438"/>
              <a:gd name="T1" fmla="*/ 25 h 438"/>
              <a:gd name="T2" fmla="*/ 1302 w 1438"/>
              <a:gd name="T3" fmla="*/ 29 h 438"/>
              <a:gd name="T4" fmla="*/ 1365 w 1438"/>
              <a:gd name="T5" fmla="*/ 34 h 438"/>
              <a:gd name="T6" fmla="*/ 1438 w 1438"/>
              <a:gd name="T7" fmla="*/ 25 h 438"/>
              <a:gd name="T8" fmla="*/ 1381 w 1438"/>
              <a:gd name="T9" fmla="*/ 45 h 438"/>
              <a:gd name="T10" fmla="*/ 1341 w 1438"/>
              <a:gd name="T11" fmla="*/ 50 h 438"/>
              <a:gd name="T12" fmla="*/ 1309 w 1438"/>
              <a:gd name="T13" fmla="*/ 50 h 438"/>
              <a:gd name="T14" fmla="*/ 1286 w 1438"/>
              <a:gd name="T15" fmla="*/ 57 h 438"/>
              <a:gd name="T16" fmla="*/ 1260 w 1438"/>
              <a:gd name="T17" fmla="*/ 53 h 438"/>
              <a:gd name="T18" fmla="*/ 1235 w 1438"/>
              <a:gd name="T19" fmla="*/ 52 h 438"/>
              <a:gd name="T20" fmla="*/ 1184 w 1438"/>
              <a:gd name="T21" fmla="*/ 48 h 438"/>
              <a:gd name="T22" fmla="*/ 1150 w 1438"/>
              <a:gd name="T23" fmla="*/ 38 h 438"/>
              <a:gd name="T24" fmla="*/ 1129 w 1438"/>
              <a:gd name="T25" fmla="*/ 25 h 438"/>
              <a:gd name="T26" fmla="*/ 1108 w 1438"/>
              <a:gd name="T27" fmla="*/ 20 h 438"/>
              <a:gd name="T28" fmla="*/ 1043 w 1438"/>
              <a:gd name="T29" fmla="*/ 22 h 438"/>
              <a:gd name="T30" fmla="*/ 1021 w 1438"/>
              <a:gd name="T31" fmla="*/ 23 h 438"/>
              <a:gd name="T32" fmla="*/ 998 w 1438"/>
              <a:gd name="T33" fmla="*/ 38 h 438"/>
              <a:gd name="T34" fmla="*/ 976 w 1438"/>
              <a:gd name="T35" fmla="*/ 46 h 438"/>
              <a:gd name="T36" fmla="*/ 949 w 1438"/>
              <a:gd name="T37" fmla="*/ 50 h 438"/>
              <a:gd name="T38" fmla="*/ 921 w 1438"/>
              <a:gd name="T39" fmla="*/ 45 h 438"/>
              <a:gd name="T40" fmla="*/ 905 w 1438"/>
              <a:gd name="T41" fmla="*/ 53 h 438"/>
              <a:gd name="T42" fmla="*/ 886 w 1438"/>
              <a:gd name="T43" fmla="*/ 57 h 438"/>
              <a:gd name="T44" fmla="*/ 877 w 1438"/>
              <a:gd name="T45" fmla="*/ 43 h 438"/>
              <a:gd name="T46" fmla="*/ 848 w 1438"/>
              <a:gd name="T47" fmla="*/ 39 h 438"/>
              <a:gd name="T48" fmla="*/ 822 w 1438"/>
              <a:gd name="T49" fmla="*/ 46 h 438"/>
              <a:gd name="T50" fmla="*/ 781 w 1438"/>
              <a:gd name="T51" fmla="*/ 55 h 438"/>
              <a:gd name="T52" fmla="*/ 727 w 1438"/>
              <a:gd name="T53" fmla="*/ 53 h 438"/>
              <a:gd name="T54" fmla="*/ 704 w 1438"/>
              <a:gd name="T55" fmla="*/ 59 h 438"/>
              <a:gd name="T56" fmla="*/ 660 w 1438"/>
              <a:gd name="T57" fmla="*/ 62 h 438"/>
              <a:gd name="T58" fmla="*/ 639 w 1438"/>
              <a:gd name="T59" fmla="*/ 76 h 438"/>
              <a:gd name="T60" fmla="*/ 624 w 1438"/>
              <a:gd name="T61" fmla="*/ 98 h 438"/>
              <a:gd name="T62" fmla="*/ 621 w 1438"/>
              <a:gd name="T63" fmla="*/ 126 h 438"/>
              <a:gd name="T64" fmla="*/ 626 w 1438"/>
              <a:gd name="T65" fmla="*/ 209 h 438"/>
              <a:gd name="T66" fmla="*/ 617 w 1438"/>
              <a:gd name="T67" fmla="*/ 246 h 438"/>
              <a:gd name="T68" fmla="*/ 566 w 1438"/>
              <a:gd name="T69" fmla="*/ 278 h 438"/>
              <a:gd name="T70" fmla="*/ 526 w 1438"/>
              <a:gd name="T71" fmla="*/ 293 h 438"/>
              <a:gd name="T72" fmla="*/ 487 w 1438"/>
              <a:gd name="T73" fmla="*/ 357 h 438"/>
              <a:gd name="T74" fmla="*/ 443 w 1438"/>
              <a:gd name="T75" fmla="*/ 396 h 438"/>
              <a:gd name="T76" fmla="*/ 365 w 1438"/>
              <a:gd name="T77" fmla="*/ 403 h 438"/>
              <a:gd name="T78" fmla="*/ 259 w 1438"/>
              <a:gd name="T79" fmla="*/ 413 h 438"/>
              <a:gd name="T80" fmla="*/ 171 w 1438"/>
              <a:gd name="T81" fmla="*/ 424 h 438"/>
              <a:gd name="T82" fmla="*/ 95 w 1438"/>
              <a:gd name="T83" fmla="*/ 429 h 438"/>
              <a:gd name="T84" fmla="*/ 14 w 1438"/>
              <a:gd name="T85" fmla="*/ 436 h 438"/>
              <a:gd name="T86" fmla="*/ 5 w 1438"/>
              <a:gd name="T87" fmla="*/ 346 h 438"/>
              <a:gd name="T88" fmla="*/ 21 w 1438"/>
              <a:gd name="T89" fmla="*/ 288 h 438"/>
              <a:gd name="T90" fmla="*/ 99 w 1438"/>
              <a:gd name="T91" fmla="*/ 258 h 438"/>
              <a:gd name="T92" fmla="*/ 134 w 1438"/>
              <a:gd name="T93" fmla="*/ 248 h 438"/>
              <a:gd name="T94" fmla="*/ 222 w 1438"/>
              <a:gd name="T95" fmla="*/ 214 h 438"/>
              <a:gd name="T96" fmla="*/ 316 w 1438"/>
              <a:gd name="T97" fmla="*/ 179 h 438"/>
              <a:gd name="T98" fmla="*/ 429 w 1438"/>
              <a:gd name="T99" fmla="*/ 135 h 438"/>
              <a:gd name="T100" fmla="*/ 531 w 1438"/>
              <a:gd name="T101" fmla="*/ 94 h 438"/>
              <a:gd name="T102" fmla="*/ 640 w 1438"/>
              <a:gd name="T103" fmla="*/ 53 h 438"/>
              <a:gd name="T104" fmla="*/ 714 w 1438"/>
              <a:gd name="T105" fmla="*/ 32 h 438"/>
              <a:gd name="T106" fmla="*/ 759 w 1438"/>
              <a:gd name="T107" fmla="*/ 27 h 438"/>
              <a:gd name="T108" fmla="*/ 871 w 1438"/>
              <a:gd name="T109" fmla="*/ 16 h 438"/>
              <a:gd name="T110" fmla="*/ 949 w 1438"/>
              <a:gd name="T111" fmla="*/ 9 h 438"/>
              <a:gd name="T112" fmla="*/ 1018 w 1438"/>
              <a:gd name="T113" fmla="*/ 4 h 438"/>
              <a:gd name="T114" fmla="*/ 1071 w 1438"/>
              <a:gd name="T115" fmla="*/ 2 h 438"/>
              <a:gd name="T116" fmla="*/ 1110 w 1438"/>
              <a:gd name="T117" fmla="*/ 2 h 438"/>
              <a:gd name="T118" fmla="*/ 1141 w 1438"/>
              <a:gd name="T119" fmla="*/ 1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8" h="438">
                <a:moveTo>
                  <a:pt x="1166" y="18"/>
                </a:moveTo>
                <a:lnTo>
                  <a:pt x="1173" y="20"/>
                </a:lnTo>
                <a:lnTo>
                  <a:pt x="1175" y="20"/>
                </a:lnTo>
                <a:lnTo>
                  <a:pt x="1177" y="20"/>
                </a:lnTo>
                <a:lnTo>
                  <a:pt x="1186" y="22"/>
                </a:lnTo>
                <a:lnTo>
                  <a:pt x="1189" y="23"/>
                </a:lnTo>
                <a:lnTo>
                  <a:pt x="1198" y="23"/>
                </a:lnTo>
                <a:lnTo>
                  <a:pt x="1201" y="23"/>
                </a:lnTo>
                <a:lnTo>
                  <a:pt x="1203" y="25"/>
                </a:lnTo>
                <a:lnTo>
                  <a:pt x="1208" y="25"/>
                </a:lnTo>
                <a:lnTo>
                  <a:pt x="1214" y="25"/>
                </a:lnTo>
                <a:lnTo>
                  <a:pt x="1216" y="25"/>
                </a:lnTo>
                <a:lnTo>
                  <a:pt x="1221" y="27"/>
                </a:lnTo>
                <a:lnTo>
                  <a:pt x="1226" y="27"/>
                </a:lnTo>
                <a:lnTo>
                  <a:pt x="1233" y="27"/>
                </a:lnTo>
                <a:lnTo>
                  <a:pt x="1244" y="27"/>
                </a:lnTo>
                <a:lnTo>
                  <a:pt x="1267" y="29"/>
                </a:lnTo>
                <a:lnTo>
                  <a:pt x="1279" y="29"/>
                </a:lnTo>
                <a:lnTo>
                  <a:pt x="1283" y="29"/>
                </a:lnTo>
                <a:lnTo>
                  <a:pt x="1286" y="29"/>
                </a:lnTo>
                <a:lnTo>
                  <a:pt x="1288" y="29"/>
                </a:lnTo>
                <a:lnTo>
                  <a:pt x="1291" y="29"/>
                </a:lnTo>
                <a:lnTo>
                  <a:pt x="1295" y="29"/>
                </a:lnTo>
                <a:lnTo>
                  <a:pt x="1302" y="29"/>
                </a:lnTo>
                <a:lnTo>
                  <a:pt x="1307" y="29"/>
                </a:lnTo>
                <a:lnTo>
                  <a:pt x="1314" y="29"/>
                </a:lnTo>
                <a:lnTo>
                  <a:pt x="1318" y="29"/>
                </a:lnTo>
                <a:lnTo>
                  <a:pt x="1320" y="29"/>
                </a:lnTo>
                <a:lnTo>
                  <a:pt x="1327" y="29"/>
                </a:lnTo>
                <a:lnTo>
                  <a:pt x="1332" y="29"/>
                </a:lnTo>
                <a:lnTo>
                  <a:pt x="1337" y="29"/>
                </a:lnTo>
                <a:lnTo>
                  <a:pt x="1353" y="30"/>
                </a:lnTo>
                <a:lnTo>
                  <a:pt x="1355" y="32"/>
                </a:lnTo>
                <a:lnTo>
                  <a:pt x="1358" y="32"/>
                </a:lnTo>
                <a:lnTo>
                  <a:pt x="1362" y="34"/>
                </a:lnTo>
                <a:lnTo>
                  <a:pt x="1365" y="34"/>
                </a:lnTo>
                <a:lnTo>
                  <a:pt x="1369" y="34"/>
                </a:lnTo>
                <a:lnTo>
                  <a:pt x="1376" y="30"/>
                </a:lnTo>
                <a:lnTo>
                  <a:pt x="1385" y="30"/>
                </a:lnTo>
                <a:lnTo>
                  <a:pt x="1390" y="29"/>
                </a:lnTo>
                <a:lnTo>
                  <a:pt x="1395" y="27"/>
                </a:lnTo>
                <a:lnTo>
                  <a:pt x="1403" y="27"/>
                </a:lnTo>
                <a:lnTo>
                  <a:pt x="1410" y="25"/>
                </a:lnTo>
                <a:lnTo>
                  <a:pt x="1417" y="25"/>
                </a:lnTo>
                <a:lnTo>
                  <a:pt x="1424" y="23"/>
                </a:lnTo>
                <a:lnTo>
                  <a:pt x="1433" y="23"/>
                </a:lnTo>
                <a:lnTo>
                  <a:pt x="1438" y="23"/>
                </a:lnTo>
                <a:lnTo>
                  <a:pt x="1438" y="25"/>
                </a:lnTo>
                <a:lnTo>
                  <a:pt x="1438" y="27"/>
                </a:lnTo>
                <a:lnTo>
                  <a:pt x="1433" y="27"/>
                </a:lnTo>
                <a:lnTo>
                  <a:pt x="1425" y="29"/>
                </a:lnTo>
                <a:lnTo>
                  <a:pt x="1418" y="30"/>
                </a:lnTo>
                <a:lnTo>
                  <a:pt x="1411" y="32"/>
                </a:lnTo>
                <a:lnTo>
                  <a:pt x="1404" y="34"/>
                </a:lnTo>
                <a:lnTo>
                  <a:pt x="1399" y="38"/>
                </a:lnTo>
                <a:lnTo>
                  <a:pt x="1392" y="41"/>
                </a:lnTo>
                <a:lnTo>
                  <a:pt x="1388" y="43"/>
                </a:lnTo>
                <a:lnTo>
                  <a:pt x="1385" y="45"/>
                </a:lnTo>
                <a:lnTo>
                  <a:pt x="1383" y="45"/>
                </a:lnTo>
                <a:lnTo>
                  <a:pt x="1381" y="45"/>
                </a:lnTo>
                <a:lnTo>
                  <a:pt x="1380" y="46"/>
                </a:lnTo>
                <a:lnTo>
                  <a:pt x="1378" y="46"/>
                </a:lnTo>
                <a:lnTo>
                  <a:pt x="1376" y="46"/>
                </a:lnTo>
                <a:lnTo>
                  <a:pt x="1374" y="46"/>
                </a:lnTo>
                <a:lnTo>
                  <a:pt x="1362" y="46"/>
                </a:lnTo>
                <a:lnTo>
                  <a:pt x="1360" y="46"/>
                </a:lnTo>
                <a:lnTo>
                  <a:pt x="1358" y="46"/>
                </a:lnTo>
                <a:lnTo>
                  <a:pt x="1357" y="46"/>
                </a:lnTo>
                <a:lnTo>
                  <a:pt x="1355" y="48"/>
                </a:lnTo>
                <a:lnTo>
                  <a:pt x="1351" y="48"/>
                </a:lnTo>
                <a:lnTo>
                  <a:pt x="1346" y="50"/>
                </a:lnTo>
                <a:lnTo>
                  <a:pt x="1341" y="50"/>
                </a:lnTo>
                <a:lnTo>
                  <a:pt x="1337" y="52"/>
                </a:lnTo>
                <a:lnTo>
                  <a:pt x="1328" y="52"/>
                </a:lnTo>
                <a:lnTo>
                  <a:pt x="1327" y="52"/>
                </a:lnTo>
                <a:lnTo>
                  <a:pt x="1325" y="52"/>
                </a:lnTo>
                <a:lnTo>
                  <a:pt x="1323" y="52"/>
                </a:lnTo>
                <a:lnTo>
                  <a:pt x="1321" y="52"/>
                </a:lnTo>
                <a:lnTo>
                  <a:pt x="1320" y="52"/>
                </a:lnTo>
                <a:lnTo>
                  <a:pt x="1318" y="52"/>
                </a:lnTo>
                <a:lnTo>
                  <a:pt x="1316" y="50"/>
                </a:lnTo>
                <a:lnTo>
                  <a:pt x="1314" y="50"/>
                </a:lnTo>
                <a:lnTo>
                  <a:pt x="1313" y="50"/>
                </a:lnTo>
                <a:lnTo>
                  <a:pt x="1309" y="50"/>
                </a:lnTo>
                <a:lnTo>
                  <a:pt x="1306" y="50"/>
                </a:lnTo>
                <a:lnTo>
                  <a:pt x="1300" y="50"/>
                </a:lnTo>
                <a:lnTo>
                  <a:pt x="1298" y="50"/>
                </a:lnTo>
                <a:lnTo>
                  <a:pt x="1297" y="50"/>
                </a:lnTo>
                <a:lnTo>
                  <a:pt x="1297" y="52"/>
                </a:lnTo>
                <a:lnTo>
                  <a:pt x="1295" y="53"/>
                </a:lnTo>
                <a:lnTo>
                  <a:pt x="1293" y="53"/>
                </a:lnTo>
                <a:lnTo>
                  <a:pt x="1291" y="55"/>
                </a:lnTo>
                <a:lnTo>
                  <a:pt x="1290" y="55"/>
                </a:lnTo>
                <a:lnTo>
                  <a:pt x="1288" y="55"/>
                </a:lnTo>
                <a:lnTo>
                  <a:pt x="1286" y="55"/>
                </a:lnTo>
                <a:lnTo>
                  <a:pt x="1286" y="57"/>
                </a:lnTo>
                <a:lnTo>
                  <a:pt x="1283" y="57"/>
                </a:lnTo>
                <a:lnTo>
                  <a:pt x="1281" y="57"/>
                </a:lnTo>
                <a:lnTo>
                  <a:pt x="1279" y="57"/>
                </a:lnTo>
                <a:lnTo>
                  <a:pt x="1277" y="57"/>
                </a:lnTo>
                <a:lnTo>
                  <a:pt x="1276" y="57"/>
                </a:lnTo>
                <a:lnTo>
                  <a:pt x="1274" y="57"/>
                </a:lnTo>
                <a:lnTo>
                  <a:pt x="1272" y="57"/>
                </a:lnTo>
                <a:lnTo>
                  <a:pt x="1270" y="57"/>
                </a:lnTo>
                <a:lnTo>
                  <a:pt x="1268" y="55"/>
                </a:lnTo>
                <a:lnTo>
                  <a:pt x="1267" y="55"/>
                </a:lnTo>
                <a:lnTo>
                  <a:pt x="1265" y="55"/>
                </a:lnTo>
                <a:lnTo>
                  <a:pt x="1260" y="53"/>
                </a:lnTo>
                <a:lnTo>
                  <a:pt x="1258" y="53"/>
                </a:lnTo>
                <a:lnTo>
                  <a:pt x="1258" y="52"/>
                </a:lnTo>
                <a:lnTo>
                  <a:pt x="1256" y="52"/>
                </a:lnTo>
                <a:lnTo>
                  <a:pt x="1254" y="52"/>
                </a:lnTo>
                <a:lnTo>
                  <a:pt x="1253" y="52"/>
                </a:lnTo>
                <a:lnTo>
                  <a:pt x="1251" y="52"/>
                </a:lnTo>
                <a:lnTo>
                  <a:pt x="1249" y="52"/>
                </a:lnTo>
                <a:lnTo>
                  <a:pt x="1247" y="52"/>
                </a:lnTo>
                <a:lnTo>
                  <a:pt x="1246" y="52"/>
                </a:lnTo>
                <a:lnTo>
                  <a:pt x="1244" y="52"/>
                </a:lnTo>
                <a:lnTo>
                  <a:pt x="1242" y="52"/>
                </a:lnTo>
                <a:lnTo>
                  <a:pt x="1235" y="52"/>
                </a:lnTo>
                <a:lnTo>
                  <a:pt x="1230" y="52"/>
                </a:lnTo>
                <a:lnTo>
                  <a:pt x="1223" y="52"/>
                </a:lnTo>
                <a:lnTo>
                  <a:pt x="1217" y="52"/>
                </a:lnTo>
                <a:lnTo>
                  <a:pt x="1210" y="52"/>
                </a:lnTo>
                <a:lnTo>
                  <a:pt x="1205" y="50"/>
                </a:lnTo>
                <a:lnTo>
                  <a:pt x="1194" y="50"/>
                </a:lnTo>
                <a:lnTo>
                  <a:pt x="1193" y="48"/>
                </a:lnTo>
                <a:lnTo>
                  <a:pt x="1191" y="48"/>
                </a:lnTo>
                <a:lnTo>
                  <a:pt x="1189" y="48"/>
                </a:lnTo>
                <a:lnTo>
                  <a:pt x="1187" y="48"/>
                </a:lnTo>
                <a:lnTo>
                  <a:pt x="1186" y="48"/>
                </a:lnTo>
                <a:lnTo>
                  <a:pt x="1184" y="48"/>
                </a:lnTo>
                <a:lnTo>
                  <a:pt x="1180" y="46"/>
                </a:lnTo>
                <a:lnTo>
                  <a:pt x="1177" y="46"/>
                </a:lnTo>
                <a:lnTo>
                  <a:pt x="1173" y="46"/>
                </a:lnTo>
                <a:lnTo>
                  <a:pt x="1170" y="45"/>
                </a:lnTo>
                <a:lnTo>
                  <a:pt x="1166" y="45"/>
                </a:lnTo>
                <a:lnTo>
                  <a:pt x="1163" y="45"/>
                </a:lnTo>
                <a:lnTo>
                  <a:pt x="1159" y="43"/>
                </a:lnTo>
                <a:lnTo>
                  <a:pt x="1157" y="41"/>
                </a:lnTo>
                <a:lnTo>
                  <a:pt x="1156" y="39"/>
                </a:lnTo>
                <a:lnTo>
                  <a:pt x="1154" y="39"/>
                </a:lnTo>
                <a:lnTo>
                  <a:pt x="1152" y="38"/>
                </a:lnTo>
                <a:lnTo>
                  <a:pt x="1150" y="38"/>
                </a:lnTo>
                <a:lnTo>
                  <a:pt x="1148" y="38"/>
                </a:lnTo>
                <a:lnTo>
                  <a:pt x="1148" y="36"/>
                </a:lnTo>
                <a:lnTo>
                  <a:pt x="1147" y="36"/>
                </a:lnTo>
                <a:lnTo>
                  <a:pt x="1147" y="34"/>
                </a:lnTo>
                <a:lnTo>
                  <a:pt x="1145" y="34"/>
                </a:lnTo>
                <a:lnTo>
                  <a:pt x="1140" y="30"/>
                </a:lnTo>
                <a:lnTo>
                  <a:pt x="1138" y="30"/>
                </a:lnTo>
                <a:lnTo>
                  <a:pt x="1136" y="29"/>
                </a:lnTo>
                <a:lnTo>
                  <a:pt x="1134" y="27"/>
                </a:lnTo>
                <a:lnTo>
                  <a:pt x="1133" y="27"/>
                </a:lnTo>
                <a:lnTo>
                  <a:pt x="1131" y="27"/>
                </a:lnTo>
                <a:lnTo>
                  <a:pt x="1129" y="25"/>
                </a:lnTo>
                <a:lnTo>
                  <a:pt x="1127" y="25"/>
                </a:lnTo>
                <a:lnTo>
                  <a:pt x="1126" y="23"/>
                </a:lnTo>
                <a:lnTo>
                  <a:pt x="1124" y="23"/>
                </a:lnTo>
                <a:lnTo>
                  <a:pt x="1122" y="22"/>
                </a:lnTo>
                <a:lnTo>
                  <a:pt x="1120" y="22"/>
                </a:lnTo>
                <a:lnTo>
                  <a:pt x="1118" y="22"/>
                </a:lnTo>
                <a:lnTo>
                  <a:pt x="1117" y="22"/>
                </a:lnTo>
                <a:lnTo>
                  <a:pt x="1117" y="20"/>
                </a:lnTo>
                <a:lnTo>
                  <a:pt x="1113" y="20"/>
                </a:lnTo>
                <a:lnTo>
                  <a:pt x="1111" y="20"/>
                </a:lnTo>
                <a:lnTo>
                  <a:pt x="1110" y="20"/>
                </a:lnTo>
                <a:lnTo>
                  <a:pt x="1108" y="20"/>
                </a:lnTo>
                <a:lnTo>
                  <a:pt x="1106" y="20"/>
                </a:lnTo>
                <a:lnTo>
                  <a:pt x="1104" y="20"/>
                </a:lnTo>
                <a:lnTo>
                  <a:pt x="1103" y="20"/>
                </a:lnTo>
                <a:lnTo>
                  <a:pt x="1101" y="20"/>
                </a:lnTo>
                <a:lnTo>
                  <a:pt x="1099" y="20"/>
                </a:lnTo>
                <a:lnTo>
                  <a:pt x="1088" y="20"/>
                </a:lnTo>
                <a:lnTo>
                  <a:pt x="1076" y="22"/>
                </a:lnTo>
                <a:lnTo>
                  <a:pt x="1066" y="22"/>
                </a:lnTo>
                <a:lnTo>
                  <a:pt x="1058" y="22"/>
                </a:lnTo>
                <a:lnTo>
                  <a:pt x="1053" y="22"/>
                </a:lnTo>
                <a:lnTo>
                  <a:pt x="1046" y="22"/>
                </a:lnTo>
                <a:lnTo>
                  <a:pt x="1043" y="22"/>
                </a:lnTo>
                <a:lnTo>
                  <a:pt x="1041" y="22"/>
                </a:lnTo>
                <a:lnTo>
                  <a:pt x="1039" y="22"/>
                </a:lnTo>
                <a:lnTo>
                  <a:pt x="1037" y="22"/>
                </a:lnTo>
                <a:lnTo>
                  <a:pt x="1036" y="22"/>
                </a:lnTo>
                <a:lnTo>
                  <a:pt x="1034" y="22"/>
                </a:lnTo>
                <a:lnTo>
                  <a:pt x="1032" y="22"/>
                </a:lnTo>
                <a:lnTo>
                  <a:pt x="1032" y="22"/>
                </a:lnTo>
                <a:lnTo>
                  <a:pt x="1030" y="22"/>
                </a:lnTo>
                <a:lnTo>
                  <a:pt x="1027" y="22"/>
                </a:lnTo>
                <a:lnTo>
                  <a:pt x="1025" y="23"/>
                </a:lnTo>
                <a:lnTo>
                  <a:pt x="1023" y="23"/>
                </a:lnTo>
                <a:lnTo>
                  <a:pt x="1021" y="23"/>
                </a:lnTo>
                <a:lnTo>
                  <a:pt x="1020" y="25"/>
                </a:lnTo>
                <a:lnTo>
                  <a:pt x="1018" y="25"/>
                </a:lnTo>
                <a:lnTo>
                  <a:pt x="1016" y="27"/>
                </a:lnTo>
                <a:lnTo>
                  <a:pt x="1014" y="27"/>
                </a:lnTo>
                <a:lnTo>
                  <a:pt x="1013" y="29"/>
                </a:lnTo>
                <a:lnTo>
                  <a:pt x="1011" y="29"/>
                </a:lnTo>
                <a:lnTo>
                  <a:pt x="1009" y="30"/>
                </a:lnTo>
                <a:lnTo>
                  <a:pt x="1007" y="30"/>
                </a:lnTo>
                <a:lnTo>
                  <a:pt x="1006" y="32"/>
                </a:lnTo>
                <a:lnTo>
                  <a:pt x="1004" y="32"/>
                </a:lnTo>
                <a:lnTo>
                  <a:pt x="1000" y="36"/>
                </a:lnTo>
                <a:lnTo>
                  <a:pt x="998" y="38"/>
                </a:lnTo>
                <a:lnTo>
                  <a:pt x="997" y="38"/>
                </a:lnTo>
                <a:lnTo>
                  <a:pt x="995" y="39"/>
                </a:lnTo>
                <a:lnTo>
                  <a:pt x="993" y="39"/>
                </a:lnTo>
                <a:lnTo>
                  <a:pt x="993" y="41"/>
                </a:lnTo>
                <a:lnTo>
                  <a:pt x="990" y="41"/>
                </a:lnTo>
                <a:lnTo>
                  <a:pt x="990" y="43"/>
                </a:lnTo>
                <a:lnTo>
                  <a:pt x="988" y="45"/>
                </a:lnTo>
                <a:lnTo>
                  <a:pt x="986" y="45"/>
                </a:lnTo>
                <a:lnTo>
                  <a:pt x="983" y="45"/>
                </a:lnTo>
                <a:lnTo>
                  <a:pt x="981" y="45"/>
                </a:lnTo>
                <a:lnTo>
                  <a:pt x="979" y="46"/>
                </a:lnTo>
                <a:lnTo>
                  <a:pt x="976" y="46"/>
                </a:lnTo>
                <a:lnTo>
                  <a:pt x="974" y="46"/>
                </a:lnTo>
                <a:lnTo>
                  <a:pt x="972" y="48"/>
                </a:lnTo>
                <a:lnTo>
                  <a:pt x="968" y="48"/>
                </a:lnTo>
                <a:lnTo>
                  <a:pt x="967" y="48"/>
                </a:lnTo>
                <a:lnTo>
                  <a:pt x="963" y="48"/>
                </a:lnTo>
                <a:lnTo>
                  <a:pt x="961" y="50"/>
                </a:lnTo>
                <a:lnTo>
                  <a:pt x="960" y="50"/>
                </a:lnTo>
                <a:lnTo>
                  <a:pt x="958" y="50"/>
                </a:lnTo>
                <a:lnTo>
                  <a:pt x="956" y="50"/>
                </a:lnTo>
                <a:lnTo>
                  <a:pt x="954" y="50"/>
                </a:lnTo>
                <a:lnTo>
                  <a:pt x="951" y="50"/>
                </a:lnTo>
                <a:lnTo>
                  <a:pt x="949" y="50"/>
                </a:lnTo>
                <a:lnTo>
                  <a:pt x="949" y="48"/>
                </a:lnTo>
                <a:lnTo>
                  <a:pt x="947" y="48"/>
                </a:lnTo>
                <a:lnTo>
                  <a:pt x="947" y="48"/>
                </a:lnTo>
                <a:lnTo>
                  <a:pt x="946" y="48"/>
                </a:lnTo>
                <a:lnTo>
                  <a:pt x="944" y="48"/>
                </a:lnTo>
                <a:lnTo>
                  <a:pt x="942" y="48"/>
                </a:lnTo>
                <a:lnTo>
                  <a:pt x="935" y="46"/>
                </a:lnTo>
                <a:lnTo>
                  <a:pt x="928" y="46"/>
                </a:lnTo>
                <a:lnTo>
                  <a:pt x="926" y="46"/>
                </a:lnTo>
                <a:lnTo>
                  <a:pt x="924" y="46"/>
                </a:lnTo>
                <a:lnTo>
                  <a:pt x="923" y="45"/>
                </a:lnTo>
                <a:lnTo>
                  <a:pt x="921" y="45"/>
                </a:lnTo>
                <a:lnTo>
                  <a:pt x="919" y="45"/>
                </a:lnTo>
                <a:lnTo>
                  <a:pt x="917" y="45"/>
                </a:lnTo>
                <a:lnTo>
                  <a:pt x="916" y="46"/>
                </a:lnTo>
                <a:lnTo>
                  <a:pt x="914" y="46"/>
                </a:lnTo>
                <a:lnTo>
                  <a:pt x="912" y="46"/>
                </a:lnTo>
                <a:lnTo>
                  <a:pt x="910" y="48"/>
                </a:lnTo>
                <a:lnTo>
                  <a:pt x="908" y="48"/>
                </a:lnTo>
                <a:lnTo>
                  <a:pt x="907" y="50"/>
                </a:lnTo>
                <a:lnTo>
                  <a:pt x="905" y="50"/>
                </a:lnTo>
                <a:lnTo>
                  <a:pt x="905" y="52"/>
                </a:lnTo>
                <a:lnTo>
                  <a:pt x="905" y="52"/>
                </a:lnTo>
                <a:lnTo>
                  <a:pt x="905" y="53"/>
                </a:lnTo>
                <a:lnTo>
                  <a:pt x="903" y="53"/>
                </a:lnTo>
                <a:lnTo>
                  <a:pt x="903" y="55"/>
                </a:lnTo>
                <a:lnTo>
                  <a:pt x="901" y="55"/>
                </a:lnTo>
                <a:lnTo>
                  <a:pt x="900" y="57"/>
                </a:lnTo>
                <a:lnTo>
                  <a:pt x="898" y="57"/>
                </a:lnTo>
                <a:lnTo>
                  <a:pt x="896" y="59"/>
                </a:lnTo>
                <a:lnTo>
                  <a:pt x="894" y="59"/>
                </a:lnTo>
                <a:lnTo>
                  <a:pt x="893" y="59"/>
                </a:lnTo>
                <a:lnTo>
                  <a:pt x="891" y="59"/>
                </a:lnTo>
                <a:lnTo>
                  <a:pt x="889" y="59"/>
                </a:lnTo>
                <a:lnTo>
                  <a:pt x="887" y="59"/>
                </a:lnTo>
                <a:lnTo>
                  <a:pt x="886" y="57"/>
                </a:lnTo>
                <a:lnTo>
                  <a:pt x="884" y="57"/>
                </a:lnTo>
                <a:lnTo>
                  <a:pt x="884" y="55"/>
                </a:lnTo>
                <a:lnTo>
                  <a:pt x="882" y="55"/>
                </a:lnTo>
                <a:lnTo>
                  <a:pt x="880" y="53"/>
                </a:lnTo>
                <a:lnTo>
                  <a:pt x="880" y="52"/>
                </a:lnTo>
                <a:lnTo>
                  <a:pt x="878" y="52"/>
                </a:lnTo>
                <a:lnTo>
                  <a:pt x="878" y="50"/>
                </a:lnTo>
                <a:lnTo>
                  <a:pt x="878" y="48"/>
                </a:lnTo>
                <a:lnTo>
                  <a:pt x="877" y="46"/>
                </a:lnTo>
                <a:lnTo>
                  <a:pt x="877" y="45"/>
                </a:lnTo>
                <a:lnTo>
                  <a:pt x="877" y="45"/>
                </a:lnTo>
                <a:lnTo>
                  <a:pt x="877" y="43"/>
                </a:lnTo>
                <a:lnTo>
                  <a:pt x="877" y="39"/>
                </a:lnTo>
                <a:lnTo>
                  <a:pt x="873" y="38"/>
                </a:lnTo>
                <a:lnTo>
                  <a:pt x="871" y="38"/>
                </a:lnTo>
                <a:lnTo>
                  <a:pt x="868" y="38"/>
                </a:lnTo>
                <a:lnTo>
                  <a:pt x="866" y="38"/>
                </a:lnTo>
                <a:lnTo>
                  <a:pt x="863" y="38"/>
                </a:lnTo>
                <a:lnTo>
                  <a:pt x="863" y="38"/>
                </a:lnTo>
                <a:lnTo>
                  <a:pt x="859" y="38"/>
                </a:lnTo>
                <a:lnTo>
                  <a:pt x="857" y="39"/>
                </a:lnTo>
                <a:lnTo>
                  <a:pt x="854" y="39"/>
                </a:lnTo>
                <a:lnTo>
                  <a:pt x="852" y="39"/>
                </a:lnTo>
                <a:lnTo>
                  <a:pt x="848" y="39"/>
                </a:lnTo>
                <a:lnTo>
                  <a:pt x="847" y="41"/>
                </a:lnTo>
                <a:lnTo>
                  <a:pt x="843" y="41"/>
                </a:lnTo>
                <a:lnTo>
                  <a:pt x="841" y="41"/>
                </a:lnTo>
                <a:lnTo>
                  <a:pt x="841" y="43"/>
                </a:lnTo>
                <a:lnTo>
                  <a:pt x="840" y="43"/>
                </a:lnTo>
                <a:lnTo>
                  <a:pt x="838" y="43"/>
                </a:lnTo>
                <a:lnTo>
                  <a:pt x="831" y="45"/>
                </a:lnTo>
                <a:lnTo>
                  <a:pt x="829" y="45"/>
                </a:lnTo>
                <a:lnTo>
                  <a:pt x="827" y="45"/>
                </a:lnTo>
                <a:lnTo>
                  <a:pt x="826" y="46"/>
                </a:lnTo>
                <a:lnTo>
                  <a:pt x="824" y="46"/>
                </a:lnTo>
                <a:lnTo>
                  <a:pt x="822" y="46"/>
                </a:lnTo>
                <a:lnTo>
                  <a:pt x="820" y="48"/>
                </a:lnTo>
                <a:lnTo>
                  <a:pt x="820" y="48"/>
                </a:lnTo>
                <a:lnTo>
                  <a:pt x="818" y="48"/>
                </a:lnTo>
                <a:lnTo>
                  <a:pt x="817" y="48"/>
                </a:lnTo>
                <a:lnTo>
                  <a:pt x="817" y="50"/>
                </a:lnTo>
                <a:lnTo>
                  <a:pt x="811" y="50"/>
                </a:lnTo>
                <a:lnTo>
                  <a:pt x="806" y="52"/>
                </a:lnTo>
                <a:lnTo>
                  <a:pt x="801" y="53"/>
                </a:lnTo>
                <a:lnTo>
                  <a:pt x="797" y="53"/>
                </a:lnTo>
                <a:lnTo>
                  <a:pt x="792" y="53"/>
                </a:lnTo>
                <a:lnTo>
                  <a:pt x="787" y="55"/>
                </a:lnTo>
                <a:lnTo>
                  <a:pt x="781" y="55"/>
                </a:lnTo>
                <a:lnTo>
                  <a:pt x="778" y="55"/>
                </a:lnTo>
                <a:lnTo>
                  <a:pt x="774" y="55"/>
                </a:lnTo>
                <a:lnTo>
                  <a:pt x="769" y="55"/>
                </a:lnTo>
                <a:lnTo>
                  <a:pt x="755" y="55"/>
                </a:lnTo>
                <a:lnTo>
                  <a:pt x="743" y="53"/>
                </a:lnTo>
                <a:lnTo>
                  <a:pt x="739" y="53"/>
                </a:lnTo>
                <a:lnTo>
                  <a:pt x="737" y="53"/>
                </a:lnTo>
                <a:lnTo>
                  <a:pt x="732" y="52"/>
                </a:lnTo>
                <a:lnTo>
                  <a:pt x="730" y="52"/>
                </a:lnTo>
                <a:lnTo>
                  <a:pt x="729" y="52"/>
                </a:lnTo>
                <a:lnTo>
                  <a:pt x="727" y="52"/>
                </a:lnTo>
                <a:lnTo>
                  <a:pt x="727" y="53"/>
                </a:lnTo>
                <a:lnTo>
                  <a:pt x="725" y="53"/>
                </a:lnTo>
                <a:lnTo>
                  <a:pt x="723" y="53"/>
                </a:lnTo>
                <a:lnTo>
                  <a:pt x="721" y="53"/>
                </a:lnTo>
                <a:lnTo>
                  <a:pt x="720" y="55"/>
                </a:lnTo>
                <a:lnTo>
                  <a:pt x="716" y="57"/>
                </a:lnTo>
                <a:lnTo>
                  <a:pt x="714" y="57"/>
                </a:lnTo>
                <a:lnTo>
                  <a:pt x="713" y="59"/>
                </a:lnTo>
                <a:lnTo>
                  <a:pt x="711" y="59"/>
                </a:lnTo>
                <a:lnTo>
                  <a:pt x="709" y="59"/>
                </a:lnTo>
                <a:lnTo>
                  <a:pt x="707" y="59"/>
                </a:lnTo>
                <a:lnTo>
                  <a:pt x="706" y="59"/>
                </a:lnTo>
                <a:lnTo>
                  <a:pt x="704" y="59"/>
                </a:lnTo>
                <a:lnTo>
                  <a:pt x="691" y="59"/>
                </a:lnTo>
                <a:lnTo>
                  <a:pt x="688" y="59"/>
                </a:lnTo>
                <a:lnTo>
                  <a:pt x="686" y="59"/>
                </a:lnTo>
                <a:lnTo>
                  <a:pt x="683" y="59"/>
                </a:lnTo>
                <a:lnTo>
                  <a:pt x="672" y="60"/>
                </a:lnTo>
                <a:lnTo>
                  <a:pt x="670" y="60"/>
                </a:lnTo>
                <a:lnTo>
                  <a:pt x="669" y="60"/>
                </a:lnTo>
                <a:lnTo>
                  <a:pt x="667" y="60"/>
                </a:lnTo>
                <a:lnTo>
                  <a:pt x="665" y="60"/>
                </a:lnTo>
                <a:lnTo>
                  <a:pt x="663" y="62"/>
                </a:lnTo>
                <a:lnTo>
                  <a:pt x="661" y="62"/>
                </a:lnTo>
                <a:lnTo>
                  <a:pt x="660" y="62"/>
                </a:lnTo>
                <a:lnTo>
                  <a:pt x="658" y="64"/>
                </a:lnTo>
                <a:lnTo>
                  <a:pt x="656" y="64"/>
                </a:lnTo>
                <a:lnTo>
                  <a:pt x="654" y="64"/>
                </a:lnTo>
                <a:lnTo>
                  <a:pt x="653" y="66"/>
                </a:lnTo>
                <a:lnTo>
                  <a:pt x="651" y="68"/>
                </a:lnTo>
                <a:lnTo>
                  <a:pt x="649" y="68"/>
                </a:lnTo>
                <a:lnTo>
                  <a:pt x="647" y="69"/>
                </a:lnTo>
                <a:lnTo>
                  <a:pt x="646" y="71"/>
                </a:lnTo>
                <a:lnTo>
                  <a:pt x="644" y="71"/>
                </a:lnTo>
                <a:lnTo>
                  <a:pt x="642" y="73"/>
                </a:lnTo>
                <a:lnTo>
                  <a:pt x="640" y="75"/>
                </a:lnTo>
                <a:lnTo>
                  <a:pt x="639" y="76"/>
                </a:lnTo>
                <a:lnTo>
                  <a:pt x="637" y="78"/>
                </a:lnTo>
                <a:lnTo>
                  <a:pt x="635" y="80"/>
                </a:lnTo>
                <a:lnTo>
                  <a:pt x="633" y="82"/>
                </a:lnTo>
                <a:lnTo>
                  <a:pt x="633" y="83"/>
                </a:lnTo>
                <a:lnTo>
                  <a:pt x="631" y="83"/>
                </a:lnTo>
                <a:lnTo>
                  <a:pt x="630" y="87"/>
                </a:lnTo>
                <a:lnTo>
                  <a:pt x="630" y="87"/>
                </a:lnTo>
                <a:lnTo>
                  <a:pt x="630" y="89"/>
                </a:lnTo>
                <a:lnTo>
                  <a:pt x="628" y="89"/>
                </a:lnTo>
                <a:lnTo>
                  <a:pt x="626" y="94"/>
                </a:lnTo>
                <a:lnTo>
                  <a:pt x="626" y="96"/>
                </a:lnTo>
                <a:lnTo>
                  <a:pt x="624" y="98"/>
                </a:lnTo>
                <a:lnTo>
                  <a:pt x="624" y="99"/>
                </a:lnTo>
                <a:lnTo>
                  <a:pt x="624" y="101"/>
                </a:lnTo>
                <a:lnTo>
                  <a:pt x="623" y="103"/>
                </a:lnTo>
                <a:lnTo>
                  <a:pt x="623" y="105"/>
                </a:lnTo>
                <a:lnTo>
                  <a:pt x="623" y="106"/>
                </a:lnTo>
                <a:lnTo>
                  <a:pt x="623" y="108"/>
                </a:lnTo>
                <a:lnTo>
                  <a:pt x="623" y="110"/>
                </a:lnTo>
                <a:lnTo>
                  <a:pt x="623" y="112"/>
                </a:lnTo>
                <a:lnTo>
                  <a:pt x="623" y="113"/>
                </a:lnTo>
                <a:lnTo>
                  <a:pt x="623" y="115"/>
                </a:lnTo>
                <a:lnTo>
                  <a:pt x="621" y="119"/>
                </a:lnTo>
                <a:lnTo>
                  <a:pt x="621" y="126"/>
                </a:lnTo>
                <a:lnTo>
                  <a:pt x="619" y="131"/>
                </a:lnTo>
                <a:lnTo>
                  <a:pt x="617" y="136"/>
                </a:lnTo>
                <a:lnTo>
                  <a:pt x="617" y="142"/>
                </a:lnTo>
                <a:lnTo>
                  <a:pt x="614" y="149"/>
                </a:lnTo>
                <a:lnTo>
                  <a:pt x="612" y="156"/>
                </a:lnTo>
                <a:lnTo>
                  <a:pt x="612" y="159"/>
                </a:lnTo>
                <a:lnTo>
                  <a:pt x="610" y="165"/>
                </a:lnTo>
                <a:lnTo>
                  <a:pt x="612" y="170"/>
                </a:lnTo>
                <a:lnTo>
                  <a:pt x="616" y="179"/>
                </a:lnTo>
                <a:lnTo>
                  <a:pt x="619" y="191"/>
                </a:lnTo>
                <a:lnTo>
                  <a:pt x="623" y="202"/>
                </a:lnTo>
                <a:lnTo>
                  <a:pt x="626" y="209"/>
                </a:lnTo>
                <a:lnTo>
                  <a:pt x="630" y="216"/>
                </a:lnTo>
                <a:lnTo>
                  <a:pt x="631" y="221"/>
                </a:lnTo>
                <a:lnTo>
                  <a:pt x="633" y="225"/>
                </a:lnTo>
                <a:lnTo>
                  <a:pt x="633" y="228"/>
                </a:lnTo>
                <a:lnTo>
                  <a:pt x="633" y="230"/>
                </a:lnTo>
                <a:lnTo>
                  <a:pt x="633" y="233"/>
                </a:lnTo>
                <a:lnTo>
                  <a:pt x="631" y="235"/>
                </a:lnTo>
                <a:lnTo>
                  <a:pt x="630" y="235"/>
                </a:lnTo>
                <a:lnTo>
                  <a:pt x="630" y="237"/>
                </a:lnTo>
                <a:lnTo>
                  <a:pt x="628" y="239"/>
                </a:lnTo>
                <a:lnTo>
                  <a:pt x="624" y="240"/>
                </a:lnTo>
                <a:lnTo>
                  <a:pt x="617" y="246"/>
                </a:lnTo>
                <a:lnTo>
                  <a:pt x="610" y="249"/>
                </a:lnTo>
                <a:lnTo>
                  <a:pt x="607" y="253"/>
                </a:lnTo>
                <a:lnTo>
                  <a:pt x="601" y="256"/>
                </a:lnTo>
                <a:lnTo>
                  <a:pt x="598" y="256"/>
                </a:lnTo>
                <a:lnTo>
                  <a:pt x="591" y="260"/>
                </a:lnTo>
                <a:lnTo>
                  <a:pt x="586" y="262"/>
                </a:lnTo>
                <a:lnTo>
                  <a:pt x="582" y="263"/>
                </a:lnTo>
                <a:lnTo>
                  <a:pt x="580" y="265"/>
                </a:lnTo>
                <a:lnTo>
                  <a:pt x="579" y="267"/>
                </a:lnTo>
                <a:lnTo>
                  <a:pt x="575" y="269"/>
                </a:lnTo>
                <a:lnTo>
                  <a:pt x="570" y="274"/>
                </a:lnTo>
                <a:lnTo>
                  <a:pt x="566" y="278"/>
                </a:lnTo>
                <a:lnTo>
                  <a:pt x="564" y="279"/>
                </a:lnTo>
                <a:lnTo>
                  <a:pt x="561" y="283"/>
                </a:lnTo>
                <a:lnTo>
                  <a:pt x="559" y="283"/>
                </a:lnTo>
                <a:lnTo>
                  <a:pt x="556" y="285"/>
                </a:lnTo>
                <a:lnTo>
                  <a:pt x="552" y="286"/>
                </a:lnTo>
                <a:lnTo>
                  <a:pt x="549" y="286"/>
                </a:lnTo>
                <a:lnTo>
                  <a:pt x="543" y="286"/>
                </a:lnTo>
                <a:lnTo>
                  <a:pt x="538" y="286"/>
                </a:lnTo>
                <a:lnTo>
                  <a:pt x="534" y="288"/>
                </a:lnTo>
                <a:lnTo>
                  <a:pt x="531" y="290"/>
                </a:lnTo>
                <a:lnTo>
                  <a:pt x="527" y="292"/>
                </a:lnTo>
                <a:lnTo>
                  <a:pt x="526" y="293"/>
                </a:lnTo>
                <a:lnTo>
                  <a:pt x="524" y="295"/>
                </a:lnTo>
                <a:lnTo>
                  <a:pt x="522" y="299"/>
                </a:lnTo>
                <a:lnTo>
                  <a:pt x="520" y="299"/>
                </a:lnTo>
                <a:lnTo>
                  <a:pt x="517" y="306"/>
                </a:lnTo>
                <a:lnTo>
                  <a:pt x="515" y="313"/>
                </a:lnTo>
                <a:lnTo>
                  <a:pt x="510" y="318"/>
                </a:lnTo>
                <a:lnTo>
                  <a:pt x="506" y="325"/>
                </a:lnTo>
                <a:lnTo>
                  <a:pt x="501" y="330"/>
                </a:lnTo>
                <a:lnTo>
                  <a:pt x="499" y="334"/>
                </a:lnTo>
                <a:lnTo>
                  <a:pt x="497" y="338"/>
                </a:lnTo>
                <a:lnTo>
                  <a:pt x="492" y="345"/>
                </a:lnTo>
                <a:lnTo>
                  <a:pt x="487" y="357"/>
                </a:lnTo>
                <a:lnTo>
                  <a:pt x="485" y="360"/>
                </a:lnTo>
                <a:lnTo>
                  <a:pt x="483" y="364"/>
                </a:lnTo>
                <a:lnTo>
                  <a:pt x="481" y="368"/>
                </a:lnTo>
                <a:lnTo>
                  <a:pt x="478" y="375"/>
                </a:lnTo>
                <a:lnTo>
                  <a:pt x="476" y="378"/>
                </a:lnTo>
                <a:lnTo>
                  <a:pt x="473" y="382"/>
                </a:lnTo>
                <a:lnTo>
                  <a:pt x="464" y="389"/>
                </a:lnTo>
                <a:lnTo>
                  <a:pt x="460" y="390"/>
                </a:lnTo>
                <a:lnTo>
                  <a:pt x="457" y="394"/>
                </a:lnTo>
                <a:lnTo>
                  <a:pt x="455" y="396"/>
                </a:lnTo>
                <a:lnTo>
                  <a:pt x="451" y="396"/>
                </a:lnTo>
                <a:lnTo>
                  <a:pt x="443" y="396"/>
                </a:lnTo>
                <a:lnTo>
                  <a:pt x="437" y="398"/>
                </a:lnTo>
                <a:lnTo>
                  <a:pt x="425" y="398"/>
                </a:lnTo>
                <a:lnTo>
                  <a:pt x="421" y="398"/>
                </a:lnTo>
                <a:lnTo>
                  <a:pt x="409" y="399"/>
                </a:lnTo>
                <a:lnTo>
                  <a:pt x="406" y="399"/>
                </a:lnTo>
                <a:lnTo>
                  <a:pt x="399" y="401"/>
                </a:lnTo>
                <a:lnTo>
                  <a:pt x="393" y="401"/>
                </a:lnTo>
                <a:lnTo>
                  <a:pt x="388" y="401"/>
                </a:lnTo>
                <a:lnTo>
                  <a:pt x="379" y="403"/>
                </a:lnTo>
                <a:lnTo>
                  <a:pt x="376" y="403"/>
                </a:lnTo>
                <a:lnTo>
                  <a:pt x="367" y="403"/>
                </a:lnTo>
                <a:lnTo>
                  <a:pt x="365" y="403"/>
                </a:lnTo>
                <a:lnTo>
                  <a:pt x="353" y="405"/>
                </a:lnTo>
                <a:lnTo>
                  <a:pt x="353" y="405"/>
                </a:lnTo>
                <a:lnTo>
                  <a:pt x="335" y="406"/>
                </a:lnTo>
                <a:lnTo>
                  <a:pt x="324" y="408"/>
                </a:lnTo>
                <a:lnTo>
                  <a:pt x="312" y="408"/>
                </a:lnTo>
                <a:lnTo>
                  <a:pt x="303" y="410"/>
                </a:lnTo>
                <a:lnTo>
                  <a:pt x="291" y="412"/>
                </a:lnTo>
                <a:lnTo>
                  <a:pt x="280" y="412"/>
                </a:lnTo>
                <a:lnTo>
                  <a:pt x="279" y="412"/>
                </a:lnTo>
                <a:lnTo>
                  <a:pt x="270" y="413"/>
                </a:lnTo>
                <a:lnTo>
                  <a:pt x="264" y="413"/>
                </a:lnTo>
                <a:lnTo>
                  <a:pt x="259" y="413"/>
                </a:lnTo>
                <a:lnTo>
                  <a:pt x="249" y="415"/>
                </a:lnTo>
                <a:lnTo>
                  <a:pt x="238" y="417"/>
                </a:lnTo>
                <a:lnTo>
                  <a:pt x="227" y="417"/>
                </a:lnTo>
                <a:lnTo>
                  <a:pt x="219" y="419"/>
                </a:lnTo>
                <a:lnTo>
                  <a:pt x="206" y="419"/>
                </a:lnTo>
                <a:lnTo>
                  <a:pt x="201" y="420"/>
                </a:lnTo>
                <a:lnTo>
                  <a:pt x="194" y="420"/>
                </a:lnTo>
                <a:lnTo>
                  <a:pt x="189" y="420"/>
                </a:lnTo>
                <a:lnTo>
                  <a:pt x="183" y="422"/>
                </a:lnTo>
                <a:lnTo>
                  <a:pt x="178" y="422"/>
                </a:lnTo>
                <a:lnTo>
                  <a:pt x="173" y="424"/>
                </a:lnTo>
                <a:lnTo>
                  <a:pt x="171" y="424"/>
                </a:lnTo>
                <a:lnTo>
                  <a:pt x="162" y="424"/>
                </a:lnTo>
                <a:lnTo>
                  <a:pt x="150" y="426"/>
                </a:lnTo>
                <a:lnTo>
                  <a:pt x="141" y="426"/>
                </a:lnTo>
                <a:lnTo>
                  <a:pt x="132" y="426"/>
                </a:lnTo>
                <a:lnTo>
                  <a:pt x="130" y="426"/>
                </a:lnTo>
                <a:lnTo>
                  <a:pt x="125" y="426"/>
                </a:lnTo>
                <a:lnTo>
                  <a:pt x="120" y="428"/>
                </a:lnTo>
                <a:lnTo>
                  <a:pt x="118" y="428"/>
                </a:lnTo>
                <a:lnTo>
                  <a:pt x="113" y="428"/>
                </a:lnTo>
                <a:lnTo>
                  <a:pt x="111" y="428"/>
                </a:lnTo>
                <a:lnTo>
                  <a:pt x="99" y="429"/>
                </a:lnTo>
                <a:lnTo>
                  <a:pt x="95" y="429"/>
                </a:lnTo>
                <a:lnTo>
                  <a:pt x="93" y="429"/>
                </a:lnTo>
                <a:lnTo>
                  <a:pt x="90" y="429"/>
                </a:lnTo>
                <a:lnTo>
                  <a:pt x="77" y="429"/>
                </a:lnTo>
                <a:lnTo>
                  <a:pt x="77" y="431"/>
                </a:lnTo>
                <a:lnTo>
                  <a:pt x="67" y="431"/>
                </a:lnTo>
                <a:lnTo>
                  <a:pt x="56" y="433"/>
                </a:lnTo>
                <a:lnTo>
                  <a:pt x="54" y="433"/>
                </a:lnTo>
                <a:lnTo>
                  <a:pt x="40" y="433"/>
                </a:lnTo>
                <a:lnTo>
                  <a:pt x="28" y="435"/>
                </a:lnTo>
                <a:lnTo>
                  <a:pt x="23" y="435"/>
                </a:lnTo>
                <a:lnTo>
                  <a:pt x="17" y="436"/>
                </a:lnTo>
                <a:lnTo>
                  <a:pt x="14" y="436"/>
                </a:lnTo>
                <a:lnTo>
                  <a:pt x="14" y="436"/>
                </a:lnTo>
                <a:lnTo>
                  <a:pt x="3" y="436"/>
                </a:lnTo>
                <a:lnTo>
                  <a:pt x="0" y="438"/>
                </a:lnTo>
                <a:lnTo>
                  <a:pt x="0" y="426"/>
                </a:lnTo>
                <a:lnTo>
                  <a:pt x="0" y="424"/>
                </a:lnTo>
                <a:lnTo>
                  <a:pt x="2" y="413"/>
                </a:lnTo>
                <a:lnTo>
                  <a:pt x="2" y="408"/>
                </a:lnTo>
                <a:lnTo>
                  <a:pt x="2" y="401"/>
                </a:lnTo>
                <a:lnTo>
                  <a:pt x="3" y="383"/>
                </a:lnTo>
                <a:lnTo>
                  <a:pt x="3" y="369"/>
                </a:lnTo>
                <a:lnTo>
                  <a:pt x="3" y="357"/>
                </a:lnTo>
                <a:lnTo>
                  <a:pt x="5" y="346"/>
                </a:lnTo>
                <a:lnTo>
                  <a:pt x="5" y="338"/>
                </a:lnTo>
                <a:lnTo>
                  <a:pt x="5" y="330"/>
                </a:lnTo>
                <a:lnTo>
                  <a:pt x="5" y="327"/>
                </a:lnTo>
                <a:lnTo>
                  <a:pt x="7" y="323"/>
                </a:lnTo>
                <a:lnTo>
                  <a:pt x="7" y="308"/>
                </a:lnTo>
                <a:lnTo>
                  <a:pt x="7" y="300"/>
                </a:lnTo>
                <a:lnTo>
                  <a:pt x="7" y="299"/>
                </a:lnTo>
                <a:lnTo>
                  <a:pt x="9" y="293"/>
                </a:lnTo>
                <a:lnTo>
                  <a:pt x="12" y="292"/>
                </a:lnTo>
                <a:lnTo>
                  <a:pt x="14" y="290"/>
                </a:lnTo>
                <a:lnTo>
                  <a:pt x="19" y="288"/>
                </a:lnTo>
                <a:lnTo>
                  <a:pt x="21" y="288"/>
                </a:lnTo>
                <a:lnTo>
                  <a:pt x="21" y="286"/>
                </a:lnTo>
                <a:lnTo>
                  <a:pt x="24" y="286"/>
                </a:lnTo>
                <a:lnTo>
                  <a:pt x="32" y="283"/>
                </a:lnTo>
                <a:lnTo>
                  <a:pt x="39" y="281"/>
                </a:lnTo>
                <a:lnTo>
                  <a:pt x="53" y="276"/>
                </a:lnTo>
                <a:lnTo>
                  <a:pt x="63" y="270"/>
                </a:lnTo>
                <a:lnTo>
                  <a:pt x="67" y="270"/>
                </a:lnTo>
                <a:lnTo>
                  <a:pt x="70" y="269"/>
                </a:lnTo>
                <a:lnTo>
                  <a:pt x="77" y="267"/>
                </a:lnTo>
                <a:lnTo>
                  <a:pt x="97" y="260"/>
                </a:lnTo>
                <a:lnTo>
                  <a:pt x="99" y="258"/>
                </a:lnTo>
                <a:lnTo>
                  <a:pt x="99" y="258"/>
                </a:lnTo>
                <a:lnTo>
                  <a:pt x="100" y="258"/>
                </a:lnTo>
                <a:lnTo>
                  <a:pt x="102" y="256"/>
                </a:lnTo>
                <a:lnTo>
                  <a:pt x="109" y="256"/>
                </a:lnTo>
                <a:lnTo>
                  <a:pt x="111" y="255"/>
                </a:lnTo>
                <a:lnTo>
                  <a:pt x="113" y="255"/>
                </a:lnTo>
                <a:lnTo>
                  <a:pt x="114" y="255"/>
                </a:lnTo>
                <a:lnTo>
                  <a:pt x="120" y="253"/>
                </a:lnTo>
                <a:lnTo>
                  <a:pt x="122" y="251"/>
                </a:lnTo>
                <a:lnTo>
                  <a:pt x="123" y="251"/>
                </a:lnTo>
                <a:lnTo>
                  <a:pt x="125" y="251"/>
                </a:lnTo>
                <a:lnTo>
                  <a:pt x="127" y="251"/>
                </a:lnTo>
                <a:lnTo>
                  <a:pt x="134" y="248"/>
                </a:lnTo>
                <a:lnTo>
                  <a:pt x="141" y="246"/>
                </a:lnTo>
                <a:lnTo>
                  <a:pt x="141" y="244"/>
                </a:lnTo>
                <a:lnTo>
                  <a:pt x="143" y="244"/>
                </a:lnTo>
                <a:lnTo>
                  <a:pt x="144" y="244"/>
                </a:lnTo>
                <a:lnTo>
                  <a:pt x="157" y="239"/>
                </a:lnTo>
                <a:lnTo>
                  <a:pt x="171" y="233"/>
                </a:lnTo>
                <a:lnTo>
                  <a:pt x="183" y="230"/>
                </a:lnTo>
                <a:lnTo>
                  <a:pt x="187" y="228"/>
                </a:lnTo>
                <a:lnTo>
                  <a:pt x="199" y="223"/>
                </a:lnTo>
                <a:lnTo>
                  <a:pt x="210" y="219"/>
                </a:lnTo>
                <a:lnTo>
                  <a:pt x="213" y="218"/>
                </a:lnTo>
                <a:lnTo>
                  <a:pt x="222" y="214"/>
                </a:lnTo>
                <a:lnTo>
                  <a:pt x="227" y="212"/>
                </a:lnTo>
                <a:lnTo>
                  <a:pt x="236" y="209"/>
                </a:lnTo>
                <a:lnTo>
                  <a:pt x="238" y="209"/>
                </a:lnTo>
                <a:lnTo>
                  <a:pt x="240" y="207"/>
                </a:lnTo>
                <a:lnTo>
                  <a:pt x="243" y="207"/>
                </a:lnTo>
                <a:lnTo>
                  <a:pt x="247" y="205"/>
                </a:lnTo>
                <a:lnTo>
                  <a:pt x="256" y="202"/>
                </a:lnTo>
                <a:lnTo>
                  <a:pt x="270" y="196"/>
                </a:lnTo>
                <a:lnTo>
                  <a:pt x="287" y="189"/>
                </a:lnTo>
                <a:lnTo>
                  <a:pt x="294" y="186"/>
                </a:lnTo>
                <a:lnTo>
                  <a:pt x="305" y="182"/>
                </a:lnTo>
                <a:lnTo>
                  <a:pt x="316" y="179"/>
                </a:lnTo>
                <a:lnTo>
                  <a:pt x="328" y="173"/>
                </a:lnTo>
                <a:lnTo>
                  <a:pt x="342" y="170"/>
                </a:lnTo>
                <a:lnTo>
                  <a:pt x="353" y="165"/>
                </a:lnTo>
                <a:lnTo>
                  <a:pt x="358" y="163"/>
                </a:lnTo>
                <a:lnTo>
                  <a:pt x="372" y="158"/>
                </a:lnTo>
                <a:lnTo>
                  <a:pt x="391" y="150"/>
                </a:lnTo>
                <a:lnTo>
                  <a:pt x="406" y="143"/>
                </a:lnTo>
                <a:lnTo>
                  <a:pt x="413" y="142"/>
                </a:lnTo>
                <a:lnTo>
                  <a:pt x="413" y="140"/>
                </a:lnTo>
                <a:lnTo>
                  <a:pt x="414" y="140"/>
                </a:lnTo>
                <a:lnTo>
                  <a:pt x="416" y="140"/>
                </a:lnTo>
                <a:lnTo>
                  <a:pt x="429" y="135"/>
                </a:lnTo>
                <a:lnTo>
                  <a:pt x="439" y="129"/>
                </a:lnTo>
                <a:lnTo>
                  <a:pt x="441" y="129"/>
                </a:lnTo>
                <a:lnTo>
                  <a:pt x="451" y="126"/>
                </a:lnTo>
                <a:lnTo>
                  <a:pt x="464" y="122"/>
                </a:lnTo>
                <a:lnTo>
                  <a:pt x="464" y="120"/>
                </a:lnTo>
                <a:lnTo>
                  <a:pt x="480" y="115"/>
                </a:lnTo>
                <a:lnTo>
                  <a:pt x="492" y="110"/>
                </a:lnTo>
                <a:lnTo>
                  <a:pt x="496" y="108"/>
                </a:lnTo>
                <a:lnTo>
                  <a:pt x="508" y="105"/>
                </a:lnTo>
                <a:lnTo>
                  <a:pt x="519" y="99"/>
                </a:lnTo>
                <a:lnTo>
                  <a:pt x="524" y="98"/>
                </a:lnTo>
                <a:lnTo>
                  <a:pt x="531" y="94"/>
                </a:lnTo>
                <a:lnTo>
                  <a:pt x="536" y="92"/>
                </a:lnTo>
                <a:lnTo>
                  <a:pt x="538" y="92"/>
                </a:lnTo>
                <a:lnTo>
                  <a:pt x="541" y="90"/>
                </a:lnTo>
                <a:lnTo>
                  <a:pt x="561" y="85"/>
                </a:lnTo>
                <a:lnTo>
                  <a:pt x="575" y="78"/>
                </a:lnTo>
                <a:lnTo>
                  <a:pt x="587" y="75"/>
                </a:lnTo>
                <a:lnTo>
                  <a:pt x="598" y="69"/>
                </a:lnTo>
                <a:lnTo>
                  <a:pt x="609" y="66"/>
                </a:lnTo>
                <a:lnTo>
                  <a:pt x="621" y="60"/>
                </a:lnTo>
                <a:lnTo>
                  <a:pt x="630" y="57"/>
                </a:lnTo>
                <a:lnTo>
                  <a:pt x="633" y="55"/>
                </a:lnTo>
                <a:lnTo>
                  <a:pt x="640" y="53"/>
                </a:lnTo>
                <a:lnTo>
                  <a:pt x="647" y="50"/>
                </a:lnTo>
                <a:lnTo>
                  <a:pt x="665" y="45"/>
                </a:lnTo>
                <a:lnTo>
                  <a:pt x="677" y="39"/>
                </a:lnTo>
                <a:lnTo>
                  <a:pt x="683" y="38"/>
                </a:lnTo>
                <a:lnTo>
                  <a:pt x="688" y="36"/>
                </a:lnTo>
                <a:lnTo>
                  <a:pt x="691" y="34"/>
                </a:lnTo>
                <a:lnTo>
                  <a:pt x="693" y="34"/>
                </a:lnTo>
                <a:lnTo>
                  <a:pt x="693" y="34"/>
                </a:lnTo>
                <a:lnTo>
                  <a:pt x="695" y="34"/>
                </a:lnTo>
                <a:lnTo>
                  <a:pt x="706" y="32"/>
                </a:lnTo>
                <a:lnTo>
                  <a:pt x="709" y="32"/>
                </a:lnTo>
                <a:lnTo>
                  <a:pt x="714" y="32"/>
                </a:lnTo>
                <a:lnTo>
                  <a:pt x="716" y="32"/>
                </a:lnTo>
                <a:lnTo>
                  <a:pt x="720" y="32"/>
                </a:lnTo>
                <a:lnTo>
                  <a:pt x="721" y="32"/>
                </a:lnTo>
                <a:lnTo>
                  <a:pt x="721" y="30"/>
                </a:lnTo>
                <a:lnTo>
                  <a:pt x="725" y="30"/>
                </a:lnTo>
                <a:lnTo>
                  <a:pt x="729" y="30"/>
                </a:lnTo>
                <a:lnTo>
                  <a:pt x="730" y="30"/>
                </a:lnTo>
                <a:lnTo>
                  <a:pt x="732" y="30"/>
                </a:lnTo>
                <a:lnTo>
                  <a:pt x="734" y="30"/>
                </a:lnTo>
                <a:lnTo>
                  <a:pt x="736" y="30"/>
                </a:lnTo>
                <a:lnTo>
                  <a:pt x="746" y="29"/>
                </a:lnTo>
                <a:lnTo>
                  <a:pt x="759" y="27"/>
                </a:lnTo>
                <a:lnTo>
                  <a:pt x="760" y="27"/>
                </a:lnTo>
                <a:lnTo>
                  <a:pt x="767" y="27"/>
                </a:lnTo>
                <a:lnTo>
                  <a:pt x="771" y="27"/>
                </a:lnTo>
                <a:lnTo>
                  <a:pt x="776" y="27"/>
                </a:lnTo>
                <a:lnTo>
                  <a:pt x="780" y="25"/>
                </a:lnTo>
                <a:lnTo>
                  <a:pt x="796" y="23"/>
                </a:lnTo>
                <a:lnTo>
                  <a:pt x="808" y="23"/>
                </a:lnTo>
                <a:lnTo>
                  <a:pt x="818" y="22"/>
                </a:lnTo>
                <a:lnTo>
                  <a:pt x="836" y="20"/>
                </a:lnTo>
                <a:lnTo>
                  <a:pt x="854" y="18"/>
                </a:lnTo>
                <a:lnTo>
                  <a:pt x="864" y="18"/>
                </a:lnTo>
                <a:lnTo>
                  <a:pt x="871" y="16"/>
                </a:lnTo>
                <a:lnTo>
                  <a:pt x="875" y="16"/>
                </a:lnTo>
                <a:lnTo>
                  <a:pt x="878" y="16"/>
                </a:lnTo>
                <a:lnTo>
                  <a:pt x="880" y="16"/>
                </a:lnTo>
                <a:lnTo>
                  <a:pt x="886" y="16"/>
                </a:lnTo>
                <a:lnTo>
                  <a:pt x="893" y="15"/>
                </a:lnTo>
                <a:lnTo>
                  <a:pt x="903" y="15"/>
                </a:lnTo>
                <a:lnTo>
                  <a:pt x="910" y="15"/>
                </a:lnTo>
                <a:lnTo>
                  <a:pt x="917" y="13"/>
                </a:lnTo>
                <a:lnTo>
                  <a:pt x="921" y="13"/>
                </a:lnTo>
                <a:lnTo>
                  <a:pt x="933" y="11"/>
                </a:lnTo>
                <a:lnTo>
                  <a:pt x="944" y="11"/>
                </a:lnTo>
                <a:lnTo>
                  <a:pt x="949" y="9"/>
                </a:lnTo>
                <a:lnTo>
                  <a:pt x="965" y="9"/>
                </a:lnTo>
                <a:lnTo>
                  <a:pt x="967" y="9"/>
                </a:lnTo>
                <a:lnTo>
                  <a:pt x="972" y="8"/>
                </a:lnTo>
                <a:lnTo>
                  <a:pt x="977" y="8"/>
                </a:lnTo>
                <a:lnTo>
                  <a:pt x="979" y="8"/>
                </a:lnTo>
                <a:lnTo>
                  <a:pt x="988" y="6"/>
                </a:lnTo>
                <a:lnTo>
                  <a:pt x="990" y="6"/>
                </a:lnTo>
                <a:lnTo>
                  <a:pt x="995" y="6"/>
                </a:lnTo>
                <a:lnTo>
                  <a:pt x="998" y="6"/>
                </a:lnTo>
                <a:lnTo>
                  <a:pt x="1004" y="6"/>
                </a:lnTo>
                <a:lnTo>
                  <a:pt x="1013" y="4"/>
                </a:lnTo>
                <a:lnTo>
                  <a:pt x="1018" y="4"/>
                </a:lnTo>
                <a:lnTo>
                  <a:pt x="1025" y="2"/>
                </a:lnTo>
                <a:lnTo>
                  <a:pt x="1032" y="2"/>
                </a:lnTo>
                <a:lnTo>
                  <a:pt x="1034" y="2"/>
                </a:lnTo>
                <a:lnTo>
                  <a:pt x="1041" y="2"/>
                </a:lnTo>
                <a:lnTo>
                  <a:pt x="1043" y="2"/>
                </a:lnTo>
                <a:lnTo>
                  <a:pt x="1044" y="2"/>
                </a:lnTo>
                <a:lnTo>
                  <a:pt x="1050" y="2"/>
                </a:lnTo>
                <a:lnTo>
                  <a:pt x="1058" y="2"/>
                </a:lnTo>
                <a:lnTo>
                  <a:pt x="1060" y="2"/>
                </a:lnTo>
                <a:lnTo>
                  <a:pt x="1066" y="0"/>
                </a:lnTo>
                <a:lnTo>
                  <a:pt x="1067" y="0"/>
                </a:lnTo>
                <a:lnTo>
                  <a:pt x="1071" y="2"/>
                </a:lnTo>
                <a:lnTo>
                  <a:pt x="1074" y="2"/>
                </a:lnTo>
                <a:lnTo>
                  <a:pt x="1074" y="2"/>
                </a:lnTo>
                <a:lnTo>
                  <a:pt x="1083" y="2"/>
                </a:lnTo>
                <a:lnTo>
                  <a:pt x="1088" y="2"/>
                </a:lnTo>
                <a:lnTo>
                  <a:pt x="1096" y="2"/>
                </a:lnTo>
                <a:lnTo>
                  <a:pt x="1099" y="2"/>
                </a:lnTo>
                <a:lnTo>
                  <a:pt x="1101" y="2"/>
                </a:lnTo>
                <a:lnTo>
                  <a:pt x="1103" y="2"/>
                </a:lnTo>
                <a:lnTo>
                  <a:pt x="1104" y="2"/>
                </a:lnTo>
                <a:lnTo>
                  <a:pt x="1106" y="2"/>
                </a:lnTo>
                <a:lnTo>
                  <a:pt x="1108" y="2"/>
                </a:lnTo>
                <a:lnTo>
                  <a:pt x="1110" y="2"/>
                </a:lnTo>
                <a:lnTo>
                  <a:pt x="1113" y="2"/>
                </a:lnTo>
                <a:lnTo>
                  <a:pt x="1115" y="2"/>
                </a:lnTo>
                <a:lnTo>
                  <a:pt x="1117" y="2"/>
                </a:lnTo>
                <a:lnTo>
                  <a:pt x="1117" y="4"/>
                </a:lnTo>
                <a:lnTo>
                  <a:pt x="1118" y="4"/>
                </a:lnTo>
                <a:lnTo>
                  <a:pt x="1120" y="4"/>
                </a:lnTo>
                <a:lnTo>
                  <a:pt x="1122" y="6"/>
                </a:lnTo>
                <a:lnTo>
                  <a:pt x="1124" y="6"/>
                </a:lnTo>
                <a:lnTo>
                  <a:pt x="1129" y="8"/>
                </a:lnTo>
                <a:lnTo>
                  <a:pt x="1133" y="9"/>
                </a:lnTo>
                <a:lnTo>
                  <a:pt x="1138" y="11"/>
                </a:lnTo>
                <a:lnTo>
                  <a:pt x="1141" y="13"/>
                </a:lnTo>
                <a:lnTo>
                  <a:pt x="1145" y="13"/>
                </a:lnTo>
                <a:lnTo>
                  <a:pt x="1147" y="15"/>
                </a:lnTo>
                <a:lnTo>
                  <a:pt x="1148" y="15"/>
                </a:lnTo>
                <a:lnTo>
                  <a:pt x="1154" y="16"/>
                </a:lnTo>
                <a:lnTo>
                  <a:pt x="1156" y="16"/>
                </a:lnTo>
                <a:lnTo>
                  <a:pt x="1159" y="18"/>
                </a:lnTo>
                <a:lnTo>
                  <a:pt x="1166" y="18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0">
            <a:extLst>
              <a:ext uri="{FF2B5EF4-FFF2-40B4-BE49-F238E27FC236}">
                <a16:creationId xmlns:a16="http://schemas.microsoft.com/office/drawing/2014/main" id="{CB58760A-5579-4083-BB6B-ACF6DE554BF2}"/>
              </a:ext>
            </a:extLst>
          </p:cNvPr>
          <p:cNvSpPr>
            <a:spLocks/>
          </p:cNvSpPr>
          <p:nvPr/>
        </p:nvSpPr>
        <p:spPr bwMode="auto">
          <a:xfrm>
            <a:off x="6062663" y="2900363"/>
            <a:ext cx="2282825" cy="695325"/>
          </a:xfrm>
          <a:custGeom>
            <a:avLst/>
            <a:gdLst>
              <a:gd name="T0" fmla="*/ 1216 w 1438"/>
              <a:gd name="T1" fmla="*/ 25 h 438"/>
              <a:gd name="T2" fmla="*/ 1302 w 1438"/>
              <a:gd name="T3" fmla="*/ 29 h 438"/>
              <a:gd name="T4" fmla="*/ 1365 w 1438"/>
              <a:gd name="T5" fmla="*/ 34 h 438"/>
              <a:gd name="T6" fmla="*/ 1438 w 1438"/>
              <a:gd name="T7" fmla="*/ 25 h 438"/>
              <a:gd name="T8" fmla="*/ 1381 w 1438"/>
              <a:gd name="T9" fmla="*/ 45 h 438"/>
              <a:gd name="T10" fmla="*/ 1341 w 1438"/>
              <a:gd name="T11" fmla="*/ 50 h 438"/>
              <a:gd name="T12" fmla="*/ 1309 w 1438"/>
              <a:gd name="T13" fmla="*/ 50 h 438"/>
              <a:gd name="T14" fmla="*/ 1286 w 1438"/>
              <a:gd name="T15" fmla="*/ 57 h 438"/>
              <a:gd name="T16" fmla="*/ 1260 w 1438"/>
              <a:gd name="T17" fmla="*/ 53 h 438"/>
              <a:gd name="T18" fmla="*/ 1235 w 1438"/>
              <a:gd name="T19" fmla="*/ 52 h 438"/>
              <a:gd name="T20" fmla="*/ 1184 w 1438"/>
              <a:gd name="T21" fmla="*/ 48 h 438"/>
              <a:gd name="T22" fmla="*/ 1150 w 1438"/>
              <a:gd name="T23" fmla="*/ 38 h 438"/>
              <a:gd name="T24" fmla="*/ 1129 w 1438"/>
              <a:gd name="T25" fmla="*/ 25 h 438"/>
              <a:gd name="T26" fmla="*/ 1108 w 1438"/>
              <a:gd name="T27" fmla="*/ 20 h 438"/>
              <a:gd name="T28" fmla="*/ 1043 w 1438"/>
              <a:gd name="T29" fmla="*/ 22 h 438"/>
              <a:gd name="T30" fmla="*/ 1021 w 1438"/>
              <a:gd name="T31" fmla="*/ 23 h 438"/>
              <a:gd name="T32" fmla="*/ 998 w 1438"/>
              <a:gd name="T33" fmla="*/ 38 h 438"/>
              <a:gd name="T34" fmla="*/ 976 w 1438"/>
              <a:gd name="T35" fmla="*/ 46 h 438"/>
              <a:gd name="T36" fmla="*/ 949 w 1438"/>
              <a:gd name="T37" fmla="*/ 50 h 438"/>
              <a:gd name="T38" fmla="*/ 921 w 1438"/>
              <a:gd name="T39" fmla="*/ 45 h 438"/>
              <a:gd name="T40" fmla="*/ 905 w 1438"/>
              <a:gd name="T41" fmla="*/ 53 h 438"/>
              <a:gd name="T42" fmla="*/ 886 w 1438"/>
              <a:gd name="T43" fmla="*/ 57 h 438"/>
              <a:gd name="T44" fmla="*/ 877 w 1438"/>
              <a:gd name="T45" fmla="*/ 43 h 438"/>
              <a:gd name="T46" fmla="*/ 848 w 1438"/>
              <a:gd name="T47" fmla="*/ 39 h 438"/>
              <a:gd name="T48" fmla="*/ 822 w 1438"/>
              <a:gd name="T49" fmla="*/ 46 h 438"/>
              <a:gd name="T50" fmla="*/ 781 w 1438"/>
              <a:gd name="T51" fmla="*/ 55 h 438"/>
              <a:gd name="T52" fmla="*/ 727 w 1438"/>
              <a:gd name="T53" fmla="*/ 53 h 438"/>
              <a:gd name="T54" fmla="*/ 704 w 1438"/>
              <a:gd name="T55" fmla="*/ 59 h 438"/>
              <a:gd name="T56" fmla="*/ 660 w 1438"/>
              <a:gd name="T57" fmla="*/ 62 h 438"/>
              <a:gd name="T58" fmla="*/ 639 w 1438"/>
              <a:gd name="T59" fmla="*/ 76 h 438"/>
              <a:gd name="T60" fmla="*/ 624 w 1438"/>
              <a:gd name="T61" fmla="*/ 98 h 438"/>
              <a:gd name="T62" fmla="*/ 621 w 1438"/>
              <a:gd name="T63" fmla="*/ 126 h 438"/>
              <a:gd name="T64" fmla="*/ 626 w 1438"/>
              <a:gd name="T65" fmla="*/ 209 h 438"/>
              <a:gd name="T66" fmla="*/ 617 w 1438"/>
              <a:gd name="T67" fmla="*/ 246 h 438"/>
              <a:gd name="T68" fmla="*/ 566 w 1438"/>
              <a:gd name="T69" fmla="*/ 278 h 438"/>
              <a:gd name="T70" fmla="*/ 526 w 1438"/>
              <a:gd name="T71" fmla="*/ 293 h 438"/>
              <a:gd name="T72" fmla="*/ 487 w 1438"/>
              <a:gd name="T73" fmla="*/ 357 h 438"/>
              <a:gd name="T74" fmla="*/ 443 w 1438"/>
              <a:gd name="T75" fmla="*/ 396 h 438"/>
              <a:gd name="T76" fmla="*/ 365 w 1438"/>
              <a:gd name="T77" fmla="*/ 403 h 438"/>
              <a:gd name="T78" fmla="*/ 259 w 1438"/>
              <a:gd name="T79" fmla="*/ 413 h 438"/>
              <a:gd name="T80" fmla="*/ 171 w 1438"/>
              <a:gd name="T81" fmla="*/ 424 h 438"/>
              <a:gd name="T82" fmla="*/ 95 w 1438"/>
              <a:gd name="T83" fmla="*/ 429 h 438"/>
              <a:gd name="T84" fmla="*/ 14 w 1438"/>
              <a:gd name="T85" fmla="*/ 436 h 438"/>
              <a:gd name="T86" fmla="*/ 5 w 1438"/>
              <a:gd name="T87" fmla="*/ 346 h 438"/>
              <a:gd name="T88" fmla="*/ 21 w 1438"/>
              <a:gd name="T89" fmla="*/ 288 h 438"/>
              <a:gd name="T90" fmla="*/ 99 w 1438"/>
              <a:gd name="T91" fmla="*/ 258 h 438"/>
              <a:gd name="T92" fmla="*/ 134 w 1438"/>
              <a:gd name="T93" fmla="*/ 248 h 438"/>
              <a:gd name="T94" fmla="*/ 222 w 1438"/>
              <a:gd name="T95" fmla="*/ 214 h 438"/>
              <a:gd name="T96" fmla="*/ 316 w 1438"/>
              <a:gd name="T97" fmla="*/ 179 h 438"/>
              <a:gd name="T98" fmla="*/ 429 w 1438"/>
              <a:gd name="T99" fmla="*/ 135 h 438"/>
              <a:gd name="T100" fmla="*/ 531 w 1438"/>
              <a:gd name="T101" fmla="*/ 94 h 438"/>
              <a:gd name="T102" fmla="*/ 640 w 1438"/>
              <a:gd name="T103" fmla="*/ 53 h 438"/>
              <a:gd name="T104" fmla="*/ 714 w 1438"/>
              <a:gd name="T105" fmla="*/ 32 h 438"/>
              <a:gd name="T106" fmla="*/ 759 w 1438"/>
              <a:gd name="T107" fmla="*/ 27 h 438"/>
              <a:gd name="T108" fmla="*/ 871 w 1438"/>
              <a:gd name="T109" fmla="*/ 16 h 438"/>
              <a:gd name="T110" fmla="*/ 949 w 1438"/>
              <a:gd name="T111" fmla="*/ 9 h 438"/>
              <a:gd name="T112" fmla="*/ 1018 w 1438"/>
              <a:gd name="T113" fmla="*/ 4 h 438"/>
              <a:gd name="T114" fmla="*/ 1071 w 1438"/>
              <a:gd name="T115" fmla="*/ 2 h 438"/>
              <a:gd name="T116" fmla="*/ 1110 w 1438"/>
              <a:gd name="T117" fmla="*/ 2 h 438"/>
              <a:gd name="T118" fmla="*/ 1141 w 1438"/>
              <a:gd name="T119" fmla="*/ 1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8" h="438">
                <a:moveTo>
                  <a:pt x="1166" y="18"/>
                </a:moveTo>
                <a:lnTo>
                  <a:pt x="1173" y="20"/>
                </a:lnTo>
                <a:lnTo>
                  <a:pt x="1175" y="20"/>
                </a:lnTo>
                <a:lnTo>
                  <a:pt x="1177" y="20"/>
                </a:lnTo>
                <a:lnTo>
                  <a:pt x="1186" y="22"/>
                </a:lnTo>
                <a:lnTo>
                  <a:pt x="1189" y="23"/>
                </a:lnTo>
                <a:lnTo>
                  <a:pt x="1198" y="23"/>
                </a:lnTo>
                <a:lnTo>
                  <a:pt x="1201" y="23"/>
                </a:lnTo>
                <a:lnTo>
                  <a:pt x="1203" y="25"/>
                </a:lnTo>
                <a:lnTo>
                  <a:pt x="1208" y="25"/>
                </a:lnTo>
                <a:lnTo>
                  <a:pt x="1214" y="25"/>
                </a:lnTo>
                <a:lnTo>
                  <a:pt x="1216" y="25"/>
                </a:lnTo>
                <a:lnTo>
                  <a:pt x="1221" y="27"/>
                </a:lnTo>
                <a:lnTo>
                  <a:pt x="1226" y="27"/>
                </a:lnTo>
                <a:lnTo>
                  <a:pt x="1233" y="27"/>
                </a:lnTo>
                <a:lnTo>
                  <a:pt x="1244" y="27"/>
                </a:lnTo>
                <a:lnTo>
                  <a:pt x="1267" y="29"/>
                </a:lnTo>
                <a:lnTo>
                  <a:pt x="1279" y="29"/>
                </a:lnTo>
                <a:lnTo>
                  <a:pt x="1283" y="29"/>
                </a:lnTo>
                <a:lnTo>
                  <a:pt x="1286" y="29"/>
                </a:lnTo>
                <a:lnTo>
                  <a:pt x="1288" y="29"/>
                </a:lnTo>
                <a:lnTo>
                  <a:pt x="1291" y="29"/>
                </a:lnTo>
                <a:lnTo>
                  <a:pt x="1295" y="29"/>
                </a:lnTo>
                <a:lnTo>
                  <a:pt x="1302" y="29"/>
                </a:lnTo>
                <a:lnTo>
                  <a:pt x="1307" y="29"/>
                </a:lnTo>
                <a:lnTo>
                  <a:pt x="1314" y="29"/>
                </a:lnTo>
                <a:lnTo>
                  <a:pt x="1318" y="29"/>
                </a:lnTo>
                <a:lnTo>
                  <a:pt x="1320" y="29"/>
                </a:lnTo>
                <a:lnTo>
                  <a:pt x="1327" y="29"/>
                </a:lnTo>
                <a:lnTo>
                  <a:pt x="1332" y="29"/>
                </a:lnTo>
                <a:lnTo>
                  <a:pt x="1337" y="29"/>
                </a:lnTo>
                <a:lnTo>
                  <a:pt x="1353" y="30"/>
                </a:lnTo>
                <a:lnTo>
                  <a:pt x="1355" y="32"/>
                </a:lnTo>
                <a:lnTo>
                  <a:pt x="1358" y="32"/>
                </a:lnTo>
                <a:lnTo>
                  <a:pt x="1362" y="34"/>
                </a:lnTo>
                <a:lnTo>
                  <a:pt x="1365" y="34"/>
                </a:lnTo>
                <a:lnTo>
                  <a:pt x="1369" y="34"/>
                </a:lnTo>
                <a:lnTo>
                  <a:pt x="1376" y="30"/>
                </a:lnTo>
                <a:lnTo>
                  <a:pt x="1385" y="30"/>
                </a:lnTo>
                <a:lnTo>
                  <a:pt x="1390" y="29"/>
                </a:lnTo>
                <a:lnTo>
                  <a:pt x="1395" y="27"/>
                </a:lnTo>
                <a:lnTo>
                  <a:pt x="1403" y="27"/>
                </a:lnTo>
                <a:lnTo>
                  <a:pt x="1410" y="25"/>
                </a:lnTo>
                <a:lnTo>
                  <a:pt x="1417" y="25"/>
                </a:lnTo>
                <a:lnTo>
                  <a:pt x="1424" y="23"/>
                </a:lnTo>
                <a:lnTo>
                  <a:pt x="1433" y="23"/>
                </a:lnTo>
                <a:lnTo>
                  <a:pt x="1438" y="23"/>
                </a:lnTo>
                <a:lnTo>
                  <a:pt x="1438" y="25"/>
                </a:lnTo>
                <a:lnTo>
                  <a:pt x="1438" y="27"/>
                </a:lnTo>
                <a:lnTo>
                  <a:pt x="1433" y="27"/>
                </a:lnTo>
                <a:lnTo>
                  <a:pt x="1425" y="29"/>
                </a:lnTo>
                <a:lnTo>
                  <a:pt x="1418" y="30"/>
                </a:lnTo>
                <a:lnTo>
                  <a:pt x="1411" y="32"/>
                </a:lnTo>
                <a:lnTo>
                  <a:pt x="1404" y="34"/>
                </a:lnTo>
                <a:lnTo>
                  <a:pt x="1399" y="38"/>
                </a:lnTo>
                <a:lnTo>
                  <a:pt x="1392" y="41"/>
                </a:lnTo>
                <a:lnTo>
                  <a:pt x="1388" y="43"/>
                </a:lnTo>
                <a:lnTo>
                  <a:pt x="1385" y="45"/>
                </a:lnTo>
                <a:lnTo>
                  <a:pt x="1383" y="45"/>
                </a:lnTo>
                <a:lnTo>
                  <a:pt x="1381" y="45"/>
                </a:lnTo>
                <a:lnTo>
                  <a:pt x="1380" y="46"/>
                </a:lnTo>
                <a:lnTo>
                  <a:pt x="1378" y="46"/>
                </a:lnTo>
                <a:lnTo>
                  <a:pt x="1376" y="46"/>
                </a:lnTo>
                <a:lnTo>
                  <a:pt x="1374" y="46"/>
                </a:lnTo>
                <a:lnTo>
                  <a:pt x="1362" y="46"/>
                </a:lnTo>
                <a:lnTo>
                  <a:pt x="1360" y="46"/>
                </a:lnTo>
                <a:lnTo>
                  <a:pt x="1358" y="46"/>
                </a:lnTo>
                <a:lnTo>
                  <a:pt x="1357" y="46"/>
                </a:lnTo>
                <a:lnTo>
                  <a:pt x="1355" y="48"/>
                </a:lnTo>
                <a:lnTo>
                  <a:pt x="1351" y="48"/>
                </a:lnTo>
                <a:lnTo>
                  <a:pt x="1346" y="50"/>
                </a:lnTo>
                <a:lnTo>
                  <a:pt x="1341" y="50"/>
                </a:lnTo>
                <a:lnTo>
                  <a:pt x="1337" y="52"/>
                </a:lnTo>
                <a:lnTo>
                  <a:pt x="1328" y="52"/>
                </a:lnTo>
                <a:lnTo>
                  <a:pt x="1327" y="52"/>
                </a:lnTo>
                <a:lnTo>
                  <a:pt x="1325" y="52"/>
                </a:lnTo>
                <a:lnTo>
                  <a:pt x="1323" y="52"/>
                </a:lnTo>
                <a:lnTo>
                  <a:pt x="1321" y="52"/>
                </a:lnTo>
                <a:lnTo>
                  <a:pt x="1320" y="52"/>
                </a:lnTo>
                <a:lnTo>
                  <a:pt x="1318" y="52"/>
                </a:lnTo>
                <a:lnTo>
                  <a:pt x="1316" y="50"/>
                </a:lnTo>
                <a:lnTo>
                  <a:pt x="1314" y="50"/>
                </a:lnTo>
                <a:lnTo>
                  <a:pt x="1313" y="50"/>
                </a:lnTo>
                <a:lnTo>
                  <a:pt x="1309" y="50"/>
                </a:lnTo>
                <a:lnTo>
                  <a:pt x="1306" y="50"/>
                </a:lnTo>
                <a:lnTo>
                  <a:pt x="1300" y="50"/>
                </a:lnTo>
                <a:lnTo>
                  <a:pt x="1298" y="50"/>
                </a:lnTo>
                <a:lnTo>
                  <a:pt x="1297" y="50"/>
                </a:lnTo>
                <a:lnTo>
                  <a:pt x="1297" y="52"/>
                </a:lnTo>
                <a:lnTo>
                  <a:pt x="1295" y="53"/>
                </a:lnTo>
                <a:lnTo>
                  <a:pt x="1293" y="53"/>
                </a:lnTo>
                <a:lnTo>
                  <a:pt x="1291" y="55"/>
                </a:lnTo>
                <a:lnTo>
                  <a:pt x="1290" y="55"/>
                </a:lnTo>
                <a:lnTo>
                  <a:pt x="1288" y="55"/>
                </a:lnTo>
                <a:lnTo>
                  <a:pt x="1286" y="55"/>
                </a:lnTo>
                <a:lnTo>
                  <a:pt x="1286" y="57"/>
                </a:lnTo>
                <a:lnTo>
                  <a:pt x="1283" y="57"/>
                </a:lnTo>
                <a:lnTo>
                  <a:pt x="1281" y="57"/>
                </a:lnTo>
                <a:lnTo>
                  <a:pt x="1279" y="57"/>
                </a:lnTo>
                <a:lnTo>
                  <a:pt x="1277" y="57"/>
                </a:lnTo>
                <a:lnTo>
                  <a:pt x="1276" y="57"/>
                </a:lnTo>
                <a:lnTo>
                  <a:pt x="1274" y="57"/>
                </a:lnTo>
                <a:lnTo>
                  <a:pt x="1272" y="57"/>
                </a:lnTo>
                <a:lnTo>
                  <a:pt x="1270" y="57"/>
                </a:lnTo>
                <a:lnTo>
                  <a:pt x="1268" y="55"/>
                </a:lnTo>
                <a:lnTo>
                  <a:pt x="1267" y="55"/>
                </a:lnTo>
                <a:lnTo>
                  <a:pt x="1265" y="55"/>
                </a:lnTo>
                <a:lnTo>
                  <a:pt x="1260" y="53"/>
                </a:lnTo>
                <a:lnTo>
                  <a:pt x="1258" y="53"/>
                </a:lnTo>
                <a:lnTo>
                  <a:pt x="1258" y="52"/>
                </a:lnTo>
                <a:lnTo>
                  <a:pt x="1256" y="52"/>
                </a:lnTo>
                <a:lnTo>
                  <a:pt x="1254" y="52"/>
                </a:lnTo>
                <a:lnTo>
                  <a:pt x="1253" y="52"/>
                </a:lnTo>
                <a:lnTo>
                  <a:pt x="1251" y="52"/>
                </a:lnTo>
                <a:lnTo>
                  <a:pt x="1249" y="52"/>
                </a:lnTo>
                <a:lnTo>
                  <a:pt x="1247" y="52"/>
                </a:lnTo>
                <a:lnTo>
                  <a:pt x="1246" y="52"/>
                </a:lnTo>
                <a:lnTo>
                  <a:pt x="1244" y="52"/>
                </a:lnTo>
                <a:lnTo>
                  <a:pt x="1242" y="52"/>
                </a:lnTo>
                <a:lnTo>
                  <a:pt x="1235" y="52"/>
                </a:lnTo>
                <a:lnTo>
                  <a:pt x="1230" y="52"/>
                </a:lnTo>
                <a:lnTo>
                  <a:pt x="1223" y="52"/>
                </a:lnTo>
                <a:lnTo>
                  <a:pt x="1217" y="52"/>
                </a:lnTo>
                <a:lnTo>
                  <a:pt x="1210" y="52"/>
                </a:lnTo>
                <a:lnTo>
                  <a:pt x="1205" y="50"/>
                </a:lnTo>
                <a:lnTo>
                  <a:pt x="1194" y="50"/>
                </a:lnTo>
                <a:lnTo>
                  <a:pt x="1193" y="48"/>
                </a:lnTo>
                <a:lnTo>
                  <a:pt x="1191" y="48"/>
                </a:lnTo>
                <a:lnTo>
                  <a:pt x="1189" y="48"/>
                </a:lnTo>
                <a:lnTo>
                  <a:pt x="1187" y="48"/>
                </a:lnTo>
                <a:lnTo>
                  <a:pt x="1186" y="48"/>
                </a:lnTo>
                <a:lnTo>
                  <a:pt x="1184" y="48"/>
                </a:lnTo>
                <a:lnTo>
                  <a:pt x="1180" y="46"/>
                </a:lnTo>
                <a:lnTo>
                  <a:pt x="1177" y="46"/>
                </a:lnTo>
                <a:lnTo>
                  <a:pt x="1173" y="46"/>
                </a:lnTo>
                <a:lnTo>
                  <a:pt x="1170" y="45"/>
                </a:lnTo>
                <a:lnTo>
                  <a:pt x="1166" y="45"/>
                </a:lnTo>
                <a:lnTo>
                  <a:pt x="1163" y="45"/>
                </a:lnTo>
                <a:lnTo>
                  <a:pt x="1159" y="43"/>
                </a:lnTo>
                <a:lnTo>
                  <a:pt x="1157" y="41"/>
                </a:lnTo>
                <a:lnTo>
                  <a:pt x="1156" y="39"/>
                </a:lnTo>
                <a:lnTo>
                  <a:pt x="1154" y="39"/>
                </a:lnTo>
                <a:lnTo>
                  <a:pt x="1152" y="38"/>
                </a:lnTo>
                <a:lnTo>
                  <a:pt x="1150" y="38"/>
                </a:lnTo>
                <a:lnTo>
                  <a:pt x="1148" y="38"/>
                </a:lnTo>
                <a:lnTo>
                  <a:pt x="1148" y="36"/>
                </a:lnTo>
                <a:lnTo>
                  <a:pt x="1147" y="36"/>
                </a:lnTo>
                <a:lnTo>
                  <a:pt x="1147" y="34"/>
                </a:lnTo>
                <a:lnTo>
                  <a:pt x="1145" y="34"/>
                </a:lnTo>
                <a:lnTo>
                  <a:pt x="1140" y="30"/>
                </a:lnTo>
                <a:lnTo>
                  <a:pt x="1138" y="30"/>
                </a:lnTo>
                <a:lnTo>
                  <a:pt x="1136" y="29"/>
                </a:lnTo>
                <a:lnTo>
                  <a:pt x="1134" y="27"/>
                </a:lnTo>
                <a:lnTo>
                  <a:pt x="1133" y="27"/>
                </a:lnTo>
                <a:lnTo>
                  <a:pt x="1131" y="27"/>
                </a:lnTo>
                <a:lnTo>
                  <a:pt x="1129" y="25"/>
                </a:lnTo>
                <a:lnTo>
                  <a:pt x="1127" y="25"/>
                </a:lnTo>
                <a:lnTo>
                  <a:pt x="1126" y="23"/>
                </a:lnTo>
                <a:lnTo>
                  <a:pt x="1124" y="23"/>
                </a:lnTo>
                <a:lnTo>
                  <a:pt x="1122" y="22"/>
                </a:lnTo>
                <a:lnTo>
                  <a:pt x="1120" y="22"/>
                </a:lnTo>
                <a:lnTo>
                  <a:pt x="1118" y="22"/>
                </a:lnTo>
                <a:lnTo>
                  <a:pt x="1117" y="22"/>
                </a:lnTo>
                <a:lnTo>
                  <a:pt x="1117" y="20"/>
                </a:lnTo>
                <a:lnTo>
                  <a:pt x="1113" y="20"/>
                </a:lnTo>
                <a:lnTo>
                  <a:pt x="1111" y="20"/>
                </a:lnTo>
                <a:lnTo>
                  <a:pt x="1110" y="20"/>
                </a:lnTo>
                <a:lnTo>
                  <a:pt x="1108" y="20"/>
                </a:lnTo>
                <a:lnTo>
                  <a:pt x="1106" y="20"/>
                </a:lnTo>
                <a:lnTo>
                  <a:pt x="1104" y="20"/>
                </a:lnTo>
                <a:lnTo>
                  <a:pt x="1103" y="20"/>
                </a:lnTo>
                <a:lnTo>
                  <a:pt x="1101" y="20"/>
                </a:lnTo>
                <a:lnTo>
                  <a:pt x="1099" y="20"/>
                </a:lnTo>
                <a:lnTo>
                  <a:pt x="1088" y="20"/>
                </a:lnTo>
                <a:lnTo>
                  <a:pt x="1076" y="22"/>
                </a:lnTo>
                <a:lnTo>
                  <a:pt x="1066" y="22"/>
                </a:lnTo>
                <a:lnTo>
                  <a:pt x="1058" y="22"/>
                </a:lnTo>
                <a:lnTo>
                  <a:pt x="1053" y="22"/>
                </a:lnTo>
                <a:lnTo>
                  <a:pt x="1046" y="22"/>
                </a:lnTo>
                <a:lnTo>
                  <a:pt x="1043" y="22"/>
                </a:lnTo>
                <a:lnTo>
                  <a:pt x="1041" y="22"/>
                </a:lnTo>
                <a:lnTo>
                  <a:pt x="1039" y="22"/>
                </a:lnTo>
                <a:lnTo>
                  <a:pt x="1037" y="22"/>
                </a:lnTo>
                <a:lnTo>
                  <a:pt x="1036" y="22"/>
                </a:lnTo>
                <a:lnTo>
                  <a:pt x="1034" y="22"/>
                </a:lnTo>
                <a:lnTo>
                  <a:pt x="1032" y="22"/>
                </a:lnTo>
                <a:lnTo>
                  <a:pt x="1032" y="22"/>
                </a:lnTo>
                <a:lnTo>
                  <a:pt x="1030" y="22"/>
                </a:lnTo>
                <a:lnTo>
                  <a:pt x="1027" y="22"/>
                </a:lnTo>
                <a:lnTo>
                  <a:pt x="1025" y="23"/>
                </a:lnTo>
                <a:lnTo>
                  <a:pt x="1023" y="23"/>
                </a:lnTo>
                <a:lnTo>
                  <a:pt x="1021" y="23"/>
                </a:lnTo>
                <a:lnTo>
                  <a:pt x="1020" y="25"/>
                </a:lnTo>
                <a:lnTo>
                  <a:pt x="1018" y="25"/>
                </a:lnTo>
                <a:lnTo>
                  <a:pt x="1016" y="27"/>
                </a:lnTo>
                <a:lnTo>
                  <a:pt x="1014" y="27"/>
                </a:lnTo>
                <a:lnTo>
                  <a:pt x="1013" y="29"/>
                </a:lnTo>
                <a:lnTo>
                  <a:pt x="1011" y="29"/>
                </a:lnTo>
                <a:lnTo>
                  <a:pt x="1009" y="30"/>
                </a:lnTo>
                <a:lnTo>
                  <a:pt x="1007" y="30"/>
                </a:lnTo>
                <a:lnTo>
                  <a:pt x="1006" y="32"/>
                </a:lnTo>
                <a:lnTo>
                  <a:pt x="1004" y="32"/>
                </a:lnTo>
                <a:lnTo>
                  <a:pt x="1000" y="36"/>
                </a:lnTo>
                <a:lnTo>
                  <a:pt x="998" y="38"/>
                </a:lnTo>
                <a:lnTo>
                  <a:pt x="997" y="38"/>
                </a:lnTo>
                <a:lnTo>
                  <a:pt x="995" y="39"/>
                </a:lnTo>
                <a:lnTo>
                  <a:pt x="993" y="39"/>
                </a:lnTo>
                <a:lnTo>
                  <a:pt x="993" y="41"/>
                </a:lnTo>
                <a:lnTo>
                  <a:pt x="990" y="41"/>
                </a:lnTo>
                <a:lnTo>
                  <a:pt x="990" y="43"/>
                </a:lnTo>
                <a:lnTo>
                  <a:pt x="988" y="45"/>
                </a:lnTo>
                <a:lnTo>
                  <a:pt x="986" y="45"/>
                </a:lnTo>
                <a:lnTo>
                  <a:pt x="983" y="45"/>
                </a:lnTo>
                <a:lnTo>
                  <a:pt x="981" y="45"/>
                </a:lnTo>
                <a:lnTo>
                  <a:pt x="979" y="46"/>
                </a:lnTo>
                <a:lnTo>
                  <a:pt x="976" y="46"/>
                </a:lnTo>
                <a:lnTo>
                  <a:pt x="974" y="46"/>
                </a:lnTo>
                <a:lnTo>
                  <a:pt x="972" y="48"/>
                </a:lnTo>
                <a:lnTo>
                  <a:pt x="968" y="48"/>
                </a:lnTo>
                <a:lnTo>
                  <a:pt x="967" y="48"/>
                </a:lnTo>
                <a:lnTo>
                  <a:pt x="963" y="48"/>
                </a:lnTo>
                <a:lnTo>
                  <a:pt x="961" y="50"/>
                </a:lnTo>
                <a:lnTo>
                  <a:pt x="960" y="50"/>
                </a:lnTo>
                <a:lnTo>
                  <a:pt x="958" y="50"/>
                </a:lnTo>
                <a:lnTo>
                  <a:pt x="956" y="50"/>
                </a:lnTo>
                <a:lnTo>
                  <a:pt x="954" y="50"/>
                </a:lnTo>
                <a:lnTo>
                  <a:pt x="951" y="50"/>
                </a:lnTo>
                <a:lnTo>
                  <a:pt x="949" y="50"/>
                </a:lnTo>
                <a:lnTo>
                  <a:pt x="949" y="48"/>
                </a:lnTo>
                <a:lnTo>
                  <a:pt x="947" y="48"/>
                </a:lnTo>
                <a:lnTo>
                  <a:pt x="947" y="48"/>
                </a:lnTo>
                <a:lnTo>
                  <a:pt x="946" y="48"/>
                </a:lnTo>
                <a:lnTo>
                  <a:pt x="944" y="48"/>
                </a:lnTo>
                <a:lnTo>
                  <a:pt x="942" y="48"/>
                </a:lnTo>
                <a:lnTo>
                  <a:pt x="935" y="46"/>
                </a:lnTo>
                <a:lnTo>
                  <a:pt x="928" y="46"/>
                </a:lnTo>
                <a:lnTo>
                  <a:pt x="926" y="46"/>
                </a:lnTo>
                <a:lnTo>
                  <a:pt x="924" y="46"/>
                </a:lnTo>
                <a:lnTo>
                  <a:pt x="923" y="45"/>
                </a:lnTo>
                <a:lnTo>
                  <a:pt x="921" y="45"/>
                </a:lnTo>
                <a:lnTo>
                  <a:pt x="919" y="45"/>
                </a:lnTo>
                <a:lnTo>
                  <a:pt x="917" y="45"/>
                </a:lnTo>
                <a:lnTo>
                  <a:pt x="916" y="46"/>
                </a:lnTo>
                <a:lnTo>
                  <a:pt x="914" y="46"/>
                </a:lnTo>
                <a:lnTo>
                  <a:pt x="912" y="46"/>
                </a:lnTo>
                <a:lnTo>
                  <a:pt x="910" y="48"/>
                </a:lnTo>
                <a:lnTo>
                  <a:pt x="908" y="48"/>
                </a:lnTo>
                <a:lnTo>
                  <a:pt x="907" y="50"/>
                </a:lnTo>
                <a:lnTo>
                  <a:pt x="905" y="50"/>
                </a:lnTo>
                <a:lnTo>
                  <a:pt x="905" y="52"/>
                </a:lnTo>
                <a:lnTo>
                  <a:pt x="905" y="52"/>
                </a:lnTo>
                <a:lnTo>
                  <a:pt x="905" y="53"/>
                </a:lnTo>
                <a:lnTo>
                  <a:pt x="903" y="53"/>
                </a:lnTo>
                <a:lnTo>
                  <a:pt x="903" y="55"/>
                </a:lnTo>
                <a:lnTo>
                  <a:pt x="901" y="55"/>
                </a:lnTo>
                <a:lnTo>
                  <a:pt x="900" y="57"/>
                </a:lnTo>
                <a:lnTo>
                  <a:pt x="898" y="57"/>
                </a:lnTo>
                <a:lnTo>
                  <a:pt x="896" y="59"/>
                </a:lnTo>
                <a:lnTo>
                  <a:pt x="894" y="59"/>
                </a:lnTo>
                <a:lnTo>
                  <a:pt x="893" y="59"/>
                </a:lnTo>
                <a:lnTo>
                  <a:pt x="891" y="59"/>
                </a:lnTo>
                <a:lnTo>
                  <a:pt x="889" y="59"/>
                </a:lnTo>
                <a:lnTo>
                  <a:pt x="887" y="59"/>
                </a:lnTo>
                <a:lnTo>
                  <a:pt x="886" y="57"/>
                </a:lnTo>
                <a:lnTo>
                  <a:pt x="884" y="57"/>
                </a:lnTo>
                <a:lnTo>
                  <a:pt x="884" y="55"/>
                </a:lnTo>
                <a:lnTo>
                  <a:pt x="882" y="55"/>
                </a:lnTo>
                <a:lnTo>
                  <a:pt x="880" y="53"/>
                </a:lnTo>
                <a:lnTo>
                  <a:pt x="880" y="52"/>
                </a:lnTo>
                <a:lnTo>
                  <a:pt x="878" y="52"/>
                </a:lnTo>
                <a:lnTo>
                  <a:pt x="878" y="50"/>
                </a:lnTo>
                <a:lnTo>
                  <a:pt x="878" y="48"/>
                </a:lnTo>
                <a:lnTo>
                  <a:pt x="877" y="46"/>
                </a:lnTo>
                <a:lnTo>
                  <a:pt x="877" y="45"/>
                </a:lnTo>
                <a:lnTo>
                  <a:pt x="877" y="45"/>
                </a:lnTo>
                <a:lnTo>
                  <a:pt x="877" y="43"/>
                </a:lnTo>
                <a:lnTo>
                  <a:pt x="877" y="39"/>
                </a:lnTo>
                <a:lnTo>
                  <a:pt x="873" y="38"/>
                </a:lnTo>
                <a:lnTo>
                  <a:pt x="871" y="38"/>
                </a:lnTo>
                <a:lnTo>
                  <a:pt x="868" y="38"/>
                </a:lnTo>
                <a:lnTo>
                  <a:pt x="866" y="38"/>
                </a:lnTo>
                <a:lnTo>
                  <a:pt x="863" y="38"/>
                </a:lnTo>
                <a:lnTo>
                  <a:pt x="863" y="38"/>
                </a:lnTo>
                <a:lnTo>
                  <a:pt x="859" y="38"/>
                </a:lnTo>
                <a:lnTo>
                  <a:pt x="857" y="39"/>
                </a:lnTo>
                <a:lnTo>
                  <a:pt x="854" y="39"/>
                </a:lnTo>
                <a:lnTo>
                  <a:pt x="852" y="39"/>
                </a:lnTo>
                <a:lnTo>
                  <a:pt x="848" y="39"/>
                </a:lnTo>
                <a:lnTo>
                  <a:pt x="847" y="41"/>
                </a:lnTo>
                <a:lnTo>
                  <a:pt x="843" y="41"/>
                </a:lnTo>
                <a:lnTo>
                  <a:pt x="841" y="41"/>
                </a:lnTo>
                <a:lnTo>
                  <a:pt x="841" y="43"/>
                </a:lnTo>
                <a:lnTo>
                  <a:pt x="840" y="43"/>
                </a:lnTo>
                <a:lnTo>
                  <a:pt x="838" y="43"/>
                </a:lnTo>
                <a:lnTo>
                  <a:pt x="831" y="45"/>
                </a:lnTo>
                <a:lnTo>
                  <a:pt x="829" y="45"/>
                </a:lnTo>
                <a:lnTo>
                  <a:pt x="827" y="45"/>
                </a:lnTo>
                <a:lnTo>
                  <a:pt x="826" y="46"/>
                </a:lnTo>
                <a:lnTo>
                  <a:pt x="824" y="46"/>
                </a:lnTo>
                <a:lnTo>
                  <a:pt x="822" y="46"/>
                </a:lnTo>
                <a:lnTo>
                  <a:pt x="820" y="48"/>
                </a:lnTo>
                <a:lnTo>
                  <a:pt x="820" y="48"/>
                </a:lnTo>
                <a:lnTo>
                  <a:pt x="818" y="48"/>
                </a:lnTo>
                <a:lnTo>
                  <a:pt x="817" y="48"/>
                </a:lnTo>
                <a:lnTo>
                  <a:pt x="817" y="50"/>
                </a:lnTo>
                <a:lnTo>
                  <a:pt x="811" y="50"/>
                </a:lnTo>
                <a:lnTo>
                  <a:pt x="806" y="52"/>
                </a:lnTo>
                <a:lnTo>
                  <a:pt x="801" y="53"/>
                </a:lnTo>
                <a:lnTo>
                  <a:pt x="797" y="53"/>
                </a:lnTo>
                <a:lnTo>
                  <a:pt x="792" y="53"/>
                </a:lnTo>
                <a:lnTo>
                  <a:pt x="787" y="55"/>
                </a:lnTo>
                <a:lnTo>
                  <a:pt x="781" y="55"/>
                </a:lnTo>
                <a:lnTo>
                  <a:pt x="778" y="55"/>
                </a:lnTo>
                <a:lnTo>
                  <a:pt x="774" y="55"/>
                </a:lnTo>
                <a:lnTo>
                  <a:pt x="769" y="55"/>
                </a:lnTo>
                <a:lnTo>
                  <a:pt x="755" y="55"/>
                </a:lnTo>
                <a:lnTo>
                  <a:pt x="743" y="53"/>
                </a:lnTo>
                <a:lnTo>
                  <a:pt x="739" y="53"/>
                </a:lnTo>
                <a:lnTo>
                  <a:pt x="737" y="53"/>
                </a:lnTo>
                <a:lnTo>
                  <a:pt x="732" y="52"/>
                </a:lnTo>
                <a:lnTo>
                  <a:pt x="730" y="52"/>
                </a:lnTo>
                <a:lnTo>
                  <a:pt x="729" y="52"/>
                </a:lnTo>
                <a:lnTo>
                  <a:pt x="727" y="52"/>
                </a:lnTo>
                <a:lnTo>
                  <a:pt x="727" y="53"/>
                </a:lnTo>
                <a:lnTo>
                  <a:pt x="725" y="53"/>
                </a:lnTo>
                <a:lnTo>
                  <a:pt x="723" y="53"/>
                </a:lnTo>
                <a:lnTo>
                  <a:pt x="721" y="53"/>
                </a:lnTo>
                <a:lnTo>
                  <a:pt x="720" y="55"/>
                </a:lnTo>
                <a:lnTo>
                  <a:pt x="716" y="57"/>
                </a:lnTo>
                <a:lnTo>
                  <a:pt x="714" y="57"/>
                </a:lnTo>
                <a:lnTo>
                  <a:pt x="713" y="59"/>
                </a:lnTo>
                <a:lnTo>
                  <a:pt x="711" y="59"/>
                </a:lnTo>
                <a:lnTo>
                  <a:pt x="709" y="59"/>
                </a:lnTo>
                <a:lnTo>
                  <a:pt x="707" y="59"/>
                </a:lnTo>
                <a:lnTo>
                  <a:pt x="706" y="59"/>
                </a:lnTo>
                <a:lnTo>
                  <a:pt x="704" y="59"/>
                </a:lnTo>
                <a:lnTo>
                  <a:pt x="691" y="59"/>
                </a:lnTo>
                <a:lnTo>
                  <a:pt x="688" y="59"/>
                </a:lnTo>
                <a:lnTo>
                  <a:pt x="686" y="59"/>
                </a:lnTo>
                <a:lnTo>
                  <a:pt x="683" y="59"/>
                </a:lnTo>
                <a:lnTo>
                  <a:pt x="672" y="60"/>
                </a:lnTo>
                <a:lnTo>
                  <a:pt x="670" y="60"/>
                </a:lnTo>
                <a:lnTo>
                  <a:pt x="669" y="60"/>
                </a:lnTo>
                <a:lnTo>
                  <a:pt x="667" y="60"/>
                </a:lnTo>
                <a:lnTo>
                  <a:pt x="665" y="60"/>
                </a:lnTo>
                <a:lnTo>
                  <a:pt x="663" y="62"/>
                </a:lnTo>
                <a:lnTo>
                  <a:pt x="661" y="62"/>
                </a:lnTo>
                <a:lnTo>
                  <a:pt x="660" y="62"/>
                </a:lnTo>
                <a:lnTo>
                  <a:pt x="658" y="64"/>
                </a:lnTo>
                <a:lnTo>
                  <a:pt x="656" y="64"/>
                </a:lnTo>
                <a:lnTo>
                  <a:pt x="654" y="64"/>
                </a:lnTo>
                <a:lnTo>
                  <a:pt x="653" y="66"/>
                </a:lnTo>
                <a:lnTo>
                  <a:pt x="651" y="68"/>
                </a:lnTo>
                <a:lnTo>
                  <a:pt x="649" y="68"/>
                </a:lnTo>
                <a:lnTo>
                  <a:pt x="647" y="69"/>
                </a:lnTo>
                <a:lnTo>
                  <a:pt x="646" y="71"/>
                </a:lnTo>
                <a:lnTo>
                  <a:pt x="644" y="71"/>
                </a:lnTo>
                <a:lnTo>
                  <a:pt x="642" y="73"/>
                </a:lnTo>
                <a:lnTo>
                  <a:pt x="640" y="75"/>
                </a:lnTo>
                <a:lnTo>
                  <a:pt x="639" y="76"/>
                </a:lnTo>
                <a:lnTo>
                  <a:pt x="637" y="78"/>
                </a:lnTo>
                <a:lnTo>
                  <a:pt x="635" y="80"/>
                </a:lnTo>
                <a:lnTo>
                  <a:pt x="633" y="82"/>
                </a:lnTo>
                <a:lnTo>
                  <a:pt x="633" y="83"/>
                </a:lnTo>
                <a:lnTo>
                  <a:pt x="631" y="83"/>
                </a:lnTo>
                <a:lnTo>
                  <a:pt x="630" y="87"/>
                </a:lnTo>
                <a:lnTo>
                  <a:pt x="630" y="87"/>
                </a:lnTo>
                <a:lnTo>
                  <a:pt x="630" y="89"/>
                </a:lnTo>
                <a:lnTo>
                  <a:pt x="628" y="89"/>
                </a:lnTo>
                <a:lnTo>
                  <a:pt x="626" y="94"/>
                </a:lnTo>
                <a:lnTo>
                  <a:pt x="626" y="96"/>
                </a:lnTo>
                <a:lnTo>
                  <a:pt x="624" y="98"/>
                </a:lnTo>
                <a:lnTo>
                  <a:pt x="624" y="99"/>
                </a:lnTo>
                <a:lnTo>
                  <a:pt x="624" y="101"/>
                </a:lnTo>
                <a:lnTo>
                  <a:pt x="623" y="103"/>
                </a:lnTo>
                <a:lnTo>
                  <a:pt x="623" y="105"/>
                </a:lnTo>
                <a:lnTo>
                  <a:pt x="623" y="106"/>
                </a:lnTo>
                <a:lnTo>
                  <a:pt x="623" y="108"/>
                </a:lnTo>
                <a:lnTo>
                  <a:pt x="623" y="110"/>
                </a:lnTo>
                <a:lnTo>
                  <a:pt x="623" y="112"/>
                </a:lnTo>
                <a:lnTo>
                  <a:pt x="623" y="113"/>
                </a:lnTo>
                <a:lnTo>
                  <a:pt x="623" y="115"/>
                </a:lnTo>
                <a:lnTo>
                  <a:pt x="621" y="119"/>
                </a:lnTo>
                <a:lnTo>
                  <a:pt x="621" y="126"/>
                </a:lnTo>
                <a:lnTo>
                  <a:pt x="619" y="131"/>
                </a:lnTo>
                <a:lnTo>
                  <a:pt x="617" y="136"/>
                </a:lnTo>
                <a:lnTo>
                  <a:pt x="617" y="142"/>
                </a:lnTo>
                <a:lnTo>
                  <a:pt x="614" y="149"/>
                </a:lnTo>
                <a:lnTo>
                  <a:pt x="612" y="156"/>
                </a:lnTo>
                <a:lnTo>
                  <a:pt x="612" y="159"/>
                </a:lnTo>
                <a:lnTo>
                  <a:pt x="610" y="165"/>
                </a:lnTo>
                <a:lnTo>
                  <a:pt x="612" y="170"/>
                </a:lnTo>
                <a:lnTo>
                  <a:pt x="616" y="179"/>
                </a:lnTo>
                <a:lnTo>
                  <a:pt x="619" y="191"/>
                </a:lnTo>
                <a:lnTo>
                  <a:pt x="623" y="202"/>
                </a:lnTo>
                <a:lnTo>
                  <a:pt x="626" y="209"/>
                </a:lnTo>
                <a:lnTo>
                  <a:pt x="630" y="216"/>
                </a:lnTo>
                <a:lnTo>
                  <a:pt x="631" y="221"/>
                </a:lnTo>
                <a:lnTo>
                  <a:pt x="633" y="225"/>
                </a:lnTo>
                <a:lnTo>
                  <a:pt x="633" y="228"/>
                </a:lnTo>
                <a:lnTo>
                  <a:pt x="633" y="230"/>
                </a:lnTo>
                <a:lnTo>
                  <a:pt x="633" y="233"/>
                </a:lnTo>
                <a:lnTo>
                  <a:pt x="631" y="235"/>
                </a:lnTo>
                <a:lnTo>
                  <a:pt x="630" y="235"/>
                </a:lnTo>
                <a:lnTo>
                  <a:pt x="630" y="237"/>
                </a:lnTo>
                <a:lnTo>
                  <a:pt x="628" y="239"/>
                </a:lnTo>
                <a:lnTo>
                  <a:pt x="624" y="240"/>
                </a:lnTo>
                <a:lnTo>
                  <a:pt x="617" y="246"/>
                </a:lnTo>
                <a:lnTo>
                  <a:pt x="610" y="249"/>
                </a:lnTo>
                <a:lnTo>
                  <a:pt x="607" y="253"/>
                </a:lnTo>
                <a:lnTo>
                  <a:pt x="601" y="256"/>
                </a:lnTo>
                <a:lnTo>
                  <a:pt x="598" y="256"/>
                </a:lnTo>
                <a:lnTo>
                  <a:pt x="591" y="260"/>
                </a:lnTo>
                <a:lnTo>
                  <a:pt x="586" y="262"/>
                </a:lnTo>
                <a:lnTo>
                  <a:pt x="582" y="263"/>
                </a:lnTo>
                <a:lnTo>
                  <a:pt x="580" y="265"/>
                </a:lnTo>
                <a:lnTo>
                  <a:pt x="579" y="267"/>
                </a:lnTo>
                <a:lnTo>
                  <a:pt x="575" y="269"/>
                </a:lnTo>
                <a:lnTo>
                  <a:pt x="570" y="274"/>
                </a:lnTo>
                <a:lnTo>
                  <a:pt x="566" y="278"/>
                </a:lnTo>
                <a:lnTo>
                  <a:pt x="564" y="279"/>
                </a:lnTo>
                <a:lnTo>
                  <a:pt x="561" y="283"/>
                </a:lnTo>
                <a:lnTo>
                  <a:pt x="559" y="283"/>
                </a:lnTo>
                <a:lnTo>
                  <a:pt x="556" y="285"/>
                </a:lnTo>
                <a:lnTo>
                  <a:pt x="552" y="286"/>
                </a:lnTo>
                <a:lnTo>
                  <a:pt x="549" y="286"/>
                </a:lnTo>
                <a:lnTo>
                  <a:pt x="543" y="286"/>
                </a:lnTo>
                <a:lnTo>
                  <a:pt x="538" y="286"/>
                </a:lnTo>
                <a:lnTo>
                  <a:pt x="534" y="288"/>
                </a:lnTo>
                <a:lnTo>
                  <a:pt x="531" y="290"/>
                </a:lnTo>
                <a:lnTo>
                  <a:pt x="527" y="292"/>
                </a:lnTo>
                <a:lnTo>
                  <a:pt x="526" y="293"/>
                </a:lnTo>
                <a:lnTo>
                  <a:pt x="524" y="295"/>
                </a:lnTo>
                <a:lnTo>
                  <a:pt x="522" y="299"/>
                </a:lnTo>
                <a:lnTo>
                  <a:pt x="520" y="299"/>
                </a:lnTo>
                <a:lnTo>
                  <a:pt x="517" y="306"/>
                </a:lnTo>
                <a:lnTo>
                  <a:pt x="515" y="313"/>
                </a:lnTo>
                <a:lnTo>
                  <a:pt x="510" y="318"/>
                </a:lnTo>
                <a:lnTo>
                  <a:pt x="506" y="325"/>
                </a:lnTo>
                <a:lnTo>
                  <a:pt x="501" y="330"/>
                </a:lnTo>
                <a:lnTo>
                  <a:pt x="499" y="334"/>
                </a:lnTo>
                <a:lnTo>
                  <a:pt x="497" y="338"/>
                </a:lnTo>
                <a:lnTo>
                  <a:pt x="492" y="345"/>
                </a:lnTo>
                <a:lnTo>
                  <a:pt x="487" y="357"/>
                </a:lnTo>
                <a:lnTo>
                  <a:pt x="485" y="360"/>
                </a:lnTo>
                <a:lnTo>
                  <a:pt x="483" y="364"/>
                </a:lnTo>
                <a:lnTo>
                  <a:pt x="481" y="368"/>
                </a:lnTo>
                <a:lnTo>
                  <a:pt x="478" y="375"/>
                </a:lnTo>
                <a:lnTo>
                  <a:pt x="476" y="378"/>
                </a:lnTo>
                <a:lnTo>
                  <a:pt x="473" y="382"/>
                </a:lnTo>
                <a:lnTo>
                  <a:pt x="464" y="389"/>
                </a:lnTo>
                <a:lnTo>
                  <a:pt x="460" y="390"/>
                </a:lnTo>
                <a:lnTo>
                  <a:pt x="457" y="394"/>
                </a:lnTo>
                <a:lnTo>
                  <a:pt x="455" y="396"/>
                </a:lnTo>
                <a:lnTo>
                  <a:pt x="451" y="396"/>
                </a:lnTo>
                <a:lnTo>
                  <a:pt x="443" y="396"/>
                </a:lnTo>
                <a:lnTo>
                  <a:pt x="437" y="398"/>
                </a:lnTo>
                <a:lnTo>
                  <a:pt x="425" y="398"/>
                </a:lnTo>
                <a:lnTo>
                  <a:pt x="421" y="398"/>
                </a:lnTo>
                <a:lnTo>
                  <a:pt x="409" y="399"/>
                </a:lnTo>
                <a:lnTo>
                  <a:pt x="406" y="399"/>
                </a:lnTo>
                <a:lnTo>
                  <a:pt x="399" y="401"/>
                </a:lnTo>
                <a:lnTo>
                  <a:pt x="393" y="401"/>
                </a:lnTo>
                <a:lnTo>
                  <a:pt x="388" y="401"/>
                </a:lnTo>
                <a:lnTo>
                  <a:pt x="379" y="403"/>
                </a:lnTo>
                <a:lnTo>
                  <a:pt x="376" y="403"/>
                </a:lnTo>
                <a:lnTo>
                  <a:pt x="367" y="403"/>
                </a:lnTo>
                <a:lnTo>
                  <a:pt x="365" y="403"/>
                </a:lnTo>
                <a:lnTo>
                  <a:pt x="353" y="405"/>
                </a:lnTo>
                <a:lnTo>
                  <a:pt x="353" y="405"/>
                </a:lnTo>
                <a:lnTo>
                  <a:pt x="335" y="406"/>
                </a:lnTo>
                <a:lnTo>
                  <a:pt x="324" y="408"/>
                </a:lnTo>
                <a:lnTo>
                  <a:pt x="312" y="408"/>
                </a:lnTo>
                <a:lnTo>
                  <a:pt x="303" y="410"/>
                </a:lnTo>
                <a:lnTo>
                  <a:pt x="291" y="412"/>
                </a:lnTo>
                <a:lnTo>
                  <a:pt x="280" y="412"/>
                </a:lnTo>
                <a:lnTo>
                  <a:pt x="279" y="412"/>
                </a:lnTo>
                <a:lnTo>
                  <a:pt x="270" y="413"/>
                </a:lnTo>
                <a:lnTo>
                  <a:pt x="264" y="413"/>
                </a:lnTo>
                <a:lnTo>
                  <a:pt x="259" y="413"/>
                </a:lnTo>
                <a:lnTo>
                  <a:pt x="249" y="415"/>
                </a:lnTo>
                <a:lnTo>
                  <a:pt x="238" y="417"/>
                </a:lnTo>
                <a:lnTo>
                  <a:pt x="227" y="417"/>
                </a:lnTo>
                <a:lnTo>
                  <a:pt x="219" y="419"/>
                </a:lnTo>
                <a:lnTo>
                  <a:pt x="206" y="419"/>
                </a:lnTo>
                <a:lnTo>
                  <a:pt x="201" y="420"/>
                </a:lnTo>
                <a:lnTo>
                  <a:pt x="194" y="420"/>
                </a:lnTo>
                <a:lnTo>
                  <a:pt x="189" y="420"/>
                </a:lnTo>
                <a:lnTo>
                  <a:pt x="183" y="422"/>
                </a:lnTo>
                <a:lnTo>
                  <a:pt x="178" y="422"/>
                </a:lnTo>
                <a:lnTo>
                  <a:pt x="173" y="424"/>
                </a:lnTo>
                <a:lnTo>
                  <a:pt x="171" y="424"/>
                </a:lnTo>
                <a:lnTo>
                  <a:pt x="162" y="424"/>
                </a:lnTo>
                <a:lnTo>
                  <a:pt x="150" y="426"/>
                </a:lnTo>
                <a:lnTo>
                  <a:pt x="141" y="426"/>
                </a:lnTo>
                <a:lnTo>
                  <a:pt x="132" y="426"/>
                </a:lnTo>
                <a:lnTo>
                  <a:pt x="130" y="426"/>
                </a:lnTo>
                <a:lnTo>
                  <a:pt x="125" y="426"/>
                </a:lnTo>
                <a:lnTo>
                  <a:pt x="120" y="428"/>
                </a:lnTo>
                <a:lnTo>
                  <a:pt x="118" y="428"/>
                </a:lnTo>
                <a:lnTo>
                  <a:pt x="113" y="428"/>
                </a:lnTo>
                <a:lnTo>
                  <a:pt x="111" y="428"/>
                </a:lnTo>
                <a:lnTo>
                  <a:pt x="99" y="429"/>
                </a:lnTo>
                <a:lnTo>
                  <a:pt x="95" y="429"/>
                </a:lnTo>
                <a:lnTo>
                  <a:pt x="93" y="429"/>
                </a:lnTo>
                <a:lnTo>
                  <a:pt x="90" y="429"/>
                </a:lnTo>
                <a:lnTo>
                  <a:pt x="77" y="429"/>
                </a:lnTo>
                <a:lnTo>
                  <a:pt x="77" y="431"/>
                </a:lnTo>
                <a:lnTo>
                  <a:pt x="67" y="431"/>
                </a:lnTo>
                <a:lnTo>
                  <a:pt x="56" y="433"/>
                </a:lnTo>
                <a:lnTo>
                  <a:pt x="54" y="433"/>
                </a:lnTo>
                <a:lnTo>
                  <a:pt x="40" y="433"/>
                </a:lnTo>
                <a:lnTo>
                  <a:pt x="28" y="435"/>
                </a:lnTo>
                <a:lnTo>
                  <a:pt x="23" y="435"/>
                </a:lnTo>
                <a:lnTo>
                  <a:pt x="17" y="436"/>
                </a:lnTo>
                <a:lnTo>
                  <a:pt x="14" y="436"/>
                </a:lnTo>
                <a:lnTo>
                  <a:pt x="14" y="436"/>
                </a:lnTo>
                <a:lnTo>
                  <a:pt x="3" y="436"/>
                </a:lnTo>
                <a:lnTo>
                  <a:pt x="0" y="438"/>
                </a:lnTo>
                <a:lnTo>
                  <a:pt x="0" y="426"/>
                </a:lnTo>
                <a:lnTo>
                  <a:pt x="0" y="424"/>
                </a:lnTo>
                <a:lnTo>
                  <a:pt x="2" y="413"/>
                </a:lnTo>
                <a:lnTo>
                  <a:pt x="2" y="408"/>
                </a:lnTo>
                <a:lnTo>
                  <a:pt x="2" y="401"/>
                </a:lnTo>
                <a:lnTo>
                  <a:pt x="3" y="383"/>
                </a:lnTo>
                <a:lnTo>
                  <a:pt x="3" y="369"/>
                </a:lnTo>
                <a:lnTo>
                  <a:pt x="3" y="357"/>
                </a:lnTo>
                <a:lnTo>
                  <a:pt x="5" y="346"/>
                </a:lnTo>
                <a:lnTo>
                  <a:pt x="5" y="338"/>
                </a:lnTo>
                <a:lnTo>
                  <a:pt x="5" y="330"/>
                </a:lnTo>
                <a:lnTo>
                  <a:pt x="5" y="327"/>
                </a:lnTo>
                <a:lnTo>
                  <a:pt x="7" y="323"/>
                </a:lnTo>
                <a:lnTo>
                  <a:pt x="7" y="308"/>
                </a:lnTo>
                <a:lnTo>
                  <a:pt x="7" y="300"/>
                </a:lnTo>
                <a:lnTo>
                  <a:pt x="7" y="299"/>
                </a:lnTo>
                <a:lnTo>
                  <a:pt x="9" y="293"/>
                </a:lnTo>
                <a:lnTo>
                  <a:pt x="12" y="292"/>
                </a:lnTo>
                <a:lnTo>
                  <a:pt x="14" y="290"/>
                </a:lnTo>
                <a:lnTo>
                  <a:pt x="19" y="288"/>
                </a:lnTo>
                <a:lnTo>
                  <a:pt x="21" y="288"/>
                </a:lnTo>
                <a:lnTo>
                  <a:pt x="21" y="286"/>
                </a:lnTo>
                <a:lnTo>
                  <a:pt x="24" y="286"/>
                </a:lnTo>
                <a:lnTo>
                  <a:pt x="32" y="283"/>
                </a:lnTo>
                <a:lnTo>
                  <a:pt x="39" y="281"/>
                </a:lnTo>
                <a:lnTo>
                  <a:pt x="53" y="276"/>
                </a:lnTo>
                <a:lnTo>
                  <a:pt x="63" y="270"/>
                </a:lnTo>
                <a:lnTo>
                  <a:pt x="67" y="270"/>
                </a:lnTo>
                <a:lnTo>
                  <a:pt x="70" y="269"/>
                </a:lnTo>
                <a:lnTo>
                  <a:pt x="77" y="267"/>
                </a:lnTo>
                <a:lnTo>
                  <a:pt x="97" y="260"/>
                </a:lnTo>
                <a:lnTo>
                  <a:pt x="99" y="258"/>
                </a:lnTo>
                <a:lnTo>
                  <a:pt x="99" y="258"/>
                </a:lnTo>
                <a:lnTo>
                  <a:pt x="100" y="258"/>
                </a:lnTo>
                <a:lnTo>
                  <a:pt x="102" y="256"/>
                </a:lnTo>
                <a:lnTo>
                  <a:pt x="109" y="256"/>
                </a:lnTo>
                <a:lnTo>
                  <a:pt x="111" y="255"/>
                </a:lnTo>
                <a:lnTo>
                  <a:pt x="113" y="255"/>
                </a:lnTo>
                <a:lnTo>
                  <a:pt x="114" y="255"/>
                </a:lnTo>
                <a:lnTo>
                  <a:pt x="120" y="253"/>
                </a:lnTo>
                <a:lnTo>
                  <a:pt x="122" y="251"/>
                </a:lnTo>
                <a:lnTo>
                  <a:pt x="123" y="251"/>
                </a:lnTo>
                <a:lnTo>
                  <a:pt x="125" y="251"/>
                </a:lnTo>
                <a:lnTo>
                  <a:pt x="127" y="251"/>
                </a:lnTo>
                <a:lnTo>
                  <a:pt x="134" y="248"/>
                </a:lnTo>
                <a:lnTo>
                  <a:pt x="141" y="246"/>
                </a:lnTo>
                <a:lnTo>
                  <a:pt x="141" y="244"/>
                </a:lnTo>
                <a:lnTo>
                  <a:pt x="143" y="244"/>
                </a:lnTo>
                <a:lnTo>
                  <a:pt x="144" y="244"/>
                </a:lnTo>
                <a:lnTo>
                  <a:pt x="157" y="239"/>
                </a:lnTo>
                <a:lnTo>
                  <a:pt x="171" y="233"/>
                </a:lnTo>
                <a:lnTo>
                  <a:pt x="183" y="230"/>
                </a:lnTo>
                <a:lnTo>
                  <a:pt x="187" y="228"/>
                </a:lnTo>
                <a:lnTo>
                  <a:pt x="199" y="223"/>
                </a:lnTo>
                <a:lnTo>
                  <a:pt x="210" y="219"/>
                </a:lnTo>
                <a:lnTo>
                  <a:pt x="213" y="218"/>
                </a:lnTo>
                <a:lnTo>
                  <a:pt x="222" y="214"/>
                </a:lnTo>
                <a:lnTo>
                  <a:pt x="227" y="212"/>
                </a:lnTo>
                <a:lnTo>
                  <a:pt x="236" y="209"/>
                </a:lnTo>
                <a:lnTo>
                  <a:pt x="238" y="209"/>
                </a:lnTo>
                <a:lnTo>
                  <a:pt x="240" y="207"/>
                </a:lnTo>
                <a:lnTo>
                  <a:pt x="243" y="207"/>
                </a:lnTo>
                <a:lnTo>
                  <a:pt x="247" y="205"/>
                </a:lnTo>
                <a:lnTo>
                  <a:pt x="256" y="202"/>
                </a:lnTo>
                <a:lnTo>
                  <a:pt x="270" y="196"/>
                </a:lnTo>
                <a:lnTo>
                  <a:pt x="287" y="189"/>
                </a:lnTo>
                <a:lnTo>
                  <a:pt x="294" y="186"/>
                </a:lnTo>
                <a:lnTo>
                  <a:pt x="305" y="182"/>
                </a:lnTo>
                <a:lnTo>
                  <a:pt x="316" y="179"/>
                </a:lnTo>
                <a:lnTo>
                  <a:pt x="328" y="173"/>
                </a:lnTo>
                <a:lnTo>
                  <a:pt x="342" y="170"/>
                </a:lnTo>
                <a:lnTo>
                  <a:pt x="353" y="165"/>
                </a:lnTo>
                <a:lnTo>
                  <a:pt x="358" y="163"/>
                </a:lnTo>
                <a:lnTo>
                  <a:pt x="372" y="158"/>
                </a:lnTo>
                <a:lnTo>
                  <a:pt x="391" y="150"/>
                </a:lnTo>
                <a:lnTo>
                  <a:pt x="406" y="143"/>
                </a:lnTo>
                <a:lnTo>
                  <a:pt x="413" y="142"/>
                </a:lnTo>
                <a:lnTo>
                  <a:pt x="413" y="140"/>
                </a:lnTo>
                <a:lnTo>
                  <a:pt x="414" y="140"/>
                </a:lnTo>
                <a:lnTo>
                  <a:pt x="416" y="140"/>
                </a:lnTo>
                <a:lnTo>
                  <a:pt x="429" y="135"/>
                </a:lnTo>
                <a:lnTo>
                  <a:pt x="439" y="129"/>
                </a:lnTo>
                <a:lnTo>
                  <a:pt x="441" y="129"/>
                </a:lnTo>
                <a:lnTo>
                  <a:pt x="451" y="126"/>
                </a:lnTo>
                <a:lnTo>
                  <a:pt x="464" y="122"/>
                </a:lnTo>
                <a:lnTo>
                  <a:pt x="464" y="120"/>
                </a:lnTo>
                <a:lnTo>
                  <a:pt x="480" y="115"/>
                </a:lnTo>
                <a:lnTo>
                  <a:pt x="492" y="110"/>
                </a:lnTo>
                <a:lnTo>
                  <a:pt x="496" y="108"/>
                </a:lnTo>
                <a:lnTo>
                  <a:pt x="508" y="105"/>
                </a:lnTo>
                <a:lnTo>
                  <a:pt x="519" y="99"/>
                </a:lnTo>
                <a:lnTo>
                  <a:pt x="524" y="98"/>
                </a:lnTo>
                <a:lnTo>
                  <a:pt x="531" y="94"/>
                </a:lnTo>
                <a:lnTo>
                  <a:pt x="536" y="92"/>
                </a:lnTo>
                <a:lnTo>
                  <a:pt x="538" y="92"/>
                </a:lnTo>
                <a:lnTo>
                  <a:pt x="541" y="90"/>
                </a:lnTo>
                <a:lnTo>
                  <a:pt x="561" y="85"/>
                </a:lnTo>
                <a:lnTo>
                  <a:pt x="575" y="78"/>
                </a:lnTo>
                <a:lnTo>
                  <a:pt x="587" y="75"/>
                </a:lnTo>
                <a:lnTo>
                  <a:pt x="598" y="69"/>
                </a:lnTo>
                <a:lnTo>
                  <a:pt x="609" y="66"/>
                </a:lnTo>
                <a:lnTo>
                  <a:pt x="621" y="60"/>
                </a:lnTo>
                <a:lnTo>
                  <a:pt x="630" y="57"/>
                </a:lnTo>
                <a:lnTo>
                  <a:pt x="633" y="55"/>
                </a:lnTo>
                <a:lnTo>
                  <a:pt x="640" y="53"/>
                </a:lnTo>
                <a:lnTo>
                  <a:pt x="647" y="50"/>
                </a:lnTo>
                <a:lnTo>
                  <a:pt x="665" y="45"/>
                </a:lnTo>
                <a:lnTo>
                  <a:pt x="677" y="39"/>
                </a:lnTo>
                <a:lnTo>
                  <a:pt x="683" y="38"/>
                </a:lnTo>
                <a:lnTo>
                  <a:pt x="688" y="36"/>
                </a:lnTo>
                <a:lnTo>
                  <a:pt x="691" y="34"/>
                </a:lnTo>
                <a:lnTo>
                  <a:pt x="693" y="34"/>
                </a:lnTo>
                <a:lnTo>
                  <a:pt x="693" y="34"/>
                </a:lnTo>
                <a:lnTo>
                  <a:pt x="695" y="34"/>
                </a:lnTo>
                <a:lnTo>
                  <a:pt x="706" y="32"/>
                </a:lnTo>
                <a:lnTo>
                  <a:pt x="709" y="32"/>
                </a:lnTo>
                <a:lnTo>
                  <a:pt x="714" y="32"/>
                </a:lnTo>
                <a:lnTo>
                  <a:pt x="716" y="32"/>
                </a:lnTo>
                <a:lnTo>
                  <a:pt x="720" y="32"/>
                </a:lnTo>
                <a:lnTo>
                  <a:pt x="721" y="32"/>
                </a:lnTo>
                <a:lnTo>
                  <a:pt x="721" y="30"/>
                </a:lnTo>
                <a:lnTo>
                  <a:pt x="725" y="30"/>
                </a:lnTo>
                <a:lnTo>
                  <a:pt x="729" y="30"/>
                </a:lnTo>
                <a:lnTo>
                  <a:pt x="730" y="30"/>
                </a:lnTo>
                <a:lnTo>
                  <a:pt x="732" y="30"/>
                </a:lnTo>
                <a:lnTo>
                  <a:pt x="734" y="30"/>
                </a:lnTo>
                <a:lnTo>
                  <a:pt x="736" y="30"/>
                </a:lnTo>
                <a:lnTo>
                  <a:pt x="746" y="29"/>
                </a:lnTo>
                <a:lnTo>
                  <a:pt x="759" y="27"/>
                </a:lnTo>
                <a:lnTo>
                  <a:pt x="760" y="27"/>
                </a:lnTo>
                <a:lnTo>
                  <a:pt x="767" y="27"/>
                </a:lnTo>
                <a:lnTo>
                  <a:pt x="771" y="27"/>
                </a:lnTo>
                <a:lnTo>
                  <a:pt x="776" y="27"/>
                </a:lnTo>
                <a:lnTo>
                  <a:pt x="780" y="25"/>
                </a:lnTo>
                <a:lnTo>
                  <a:pt x="796" y="23"/>
                </a:lnTo>
                <a:lnTo>
                  <a:pt x="808" y="23"/>
                </a:lnTo>
                <a:lnTo>
                  <a:pt x="818" y="22"/>
                </a:lnTo>
                <a:lnTo>
                  <a:pt x="836" y="20"/>
                </a:lnTo>
                <a:lnTo>
                  <a:pt x="854" y="18"/>
                </a:lnTo>
                <a:lnTo>
                  <a:pt x="864" y="18"/>
                </a:lnTo>
                <a:lnTo>
                  <a:pt x="871" y="16"/>
                </a:lnTo>
                <a:lnTo>
                  <a:pt x="875" y="16"/>
                </a:lnTo>
                <a:lnTo>
                  <a:pt x="878" y="16"/>
                </a:lnTo>
                <a:lnTo>
                  <a:pt x="880" y="16"/>
                </a:lnTo>
                <a:lnTo>
                  <a:pt x="886" y="16"/>
                </a:lnTo>
                <a:lnTo>
                  <a:pt x="893" y="15"/>
                </a:lnTo>
                <a:lnTo>
                  <a:pt x="903" y="15"/>
                </a:lnTo>
                <a:lnTo>
                  <a:pt x="910" y="15"/>
                </a:lnTo>
                <a:lnTo>
                  <a:pt x="917" y="13"/>
                </a:lnTo>
                <a:lnTo>
                  <a:pt x="921" y="13"/>
                </a:lnTo>
                <a:lnTo>
                  <a:pt x="933" y="11"/>
                </a:lnTo>
                <a:lnTo>
                  <a:pt x="944" y="11"/>
                </a:lnTo>
                <a:lnTo>
                  <a:pt x="949" y="9"/>
                </a:lnTo>
                <a:lnTo>
                  <a:pt x="965" y="9"/>
                </a:lnTo>
                <a:lnTo>
                  <a:pt x="967" y="9"/>
                </a:lnTo>
                <a:lnTo>
                  <a:pt x="972" y="8"/>
                </a:lnTo>
                <a:lnTo>
                  <a:pt x="977" y="8"/>
                </a:lnTo>
                <a:lnTo>
                  <a:pt x="979" y="8"/>
                </a:lnTo>
                <a:lnTo>
                  <a:pt x="988" y="6"/>
                </a:lnTo>
                <a:lnTo>
                  <a:pt x="990" y="6"/>
                </a:lnTo>
                <a:lnTo>
                  <a:pt x="995" y="6"/>
                </a:lnTo>
                <a:lnTo>
                  <a:pt x="998" y="6"/>
                </a:lnTo>
                <a:lnTo>
                  <a:pt x="1004" y="6"/>
                </a:lnTo>
                <a:lnTo>
                  <a:pt x="1013" y="4"/>
                </a:lnTo>
                <a:lnTo>
                  <a:pt x="1018" y="4"/>
                </a:lnTo>
                <a:lnTo>
                  <a:pt x="1025" y="2"/>
                </a:lnTo>
                <a:lnTo>
                  <a:pt x="1032" y="2"/>
                </a:lnTo>
                <a:lnTo>
                  <a:pt x="1034" y="2"/>
                </a:lnTo>
                <a:lnTo>
                  <a:pt x="1041" y="2"/>
                </a:lnTo>
                <a:lnTo>
                  <a:pt x="1043" y="2"/>
                </a:lnTo>
                <a:lnTo>
                  <a:pt x="1044" y="2"/>
                </a:lnTo>
                <a:lnTo>
                  <a:pt x="1050" y="2"/>
                </a:lnTo>
                <a:lnTo>
                  <a:pt x="1058" y="2"/>
                </a:lnTo>
                <a:lnTo>
                  <a:pt x="1060" y="2"/>
                </a:lnTo>
                <a:lnTo>
                  <a:pt x="1066" y="0"/>
                </a:lnTo>
                <a:lnTo>
                  <a:pt x="1067" y="0"/>
                </a:lnTo>
                <a:lnTo>
                  <a:pt x="1071" y="2"/>
                </a:lnTo>
                <a:lnTo>
                  <a:pt x="1074" y="2"/>
                </a:lnTo>
                <a:lnTo>
                  <a:pt x="1074" y="2"/>
                </a:lnTo>
                <a:lnTo>
                  <a:pt x="1083" y="2"/>
                </a:lnTo>
                <a:lnTo>
                  <a:pt x="1088" y="2"/>
                </a:lnTo>
                <a:lnTo>
                  <a:pt x="1096" y="2"/>
                </a:lnTo>
                <a:lnTo>
                  <a:pt x="1099" y="2"/>
                </a:lnTo>
                <a:lnTo>
                  <a:pt x="1101" y="2"/>
                </a:lnTo>
                <a:lnTo>
                  <a:pt x="1103" y="2"/>
                </a:lnTo>
                <a:lnTo>
                  <a:pt x="1104" y="2"/>
                </a:lnTo>
                <a:lnTo>
                  <a:pt x="1106" y="2"/>
                </a:lnTo>
                <a:lnTo>
                  <a:pt x="1108" y="2"/>
                </a:lnTo>
                <a:lnTo>
                  <a:pt x="1110" y="2"/>
                </a:lnTo>
                <a:lnTo>
                  <a:pt x="1113" y="2"/>
                </a:lnTo>
                <a:lnTo>
                  <a:pt x="1115" y="2"/>
                </a:lnTo>
                <a:lnTo>
                  <a:pt x="1117" y="2"/>
                </a:lnTo>
                <a:lnTo>
                  <a:pt x="1117" y="4"/>
                </a:lnTo>
                <a:lnTo>
                  <a:pt x="1118" y="4"/>
                </a:lnTo>
                <a:lnTo>
                  <a:pt x="1120" y="4"/>
                </a:lnTo>
                <a:lnTo>
                  <a:pt x="1122" y="6"/>
                </a:lnTo>
                <a:lnTo>
                  <a:pt x="1124" y="6"/>
                </a:lnTo>
                <a:lnTo>
                  <a:pt x="1129" y="8"/>
                </a:lnTo>
                <a:lnTo>
                  <a:pt x="1133" y="9"/>
                </a:lnTo>
                <a:lnTo>
                  <a:pt x="1138" y="11"/>
                </a:lnTo>
                <a:lnTo>
                  <a:pt x="1141" y="13"/>
                </a:lnTo>
                <a:lnTo>
                  <a:pt x="1145" y="13"/>
                </a:lnTo>
                <a:lnTo>
                  <a:pt x="1147" y="15"/>
                </a:lnTo>
                <a:lnTo>
                  <a:pt x="1148" y="15"/>
                </a:lnTo>
                <a:lnTo>
                  <a:pt x="1154" y="16"/>
                </a:lnTo>
                <a:lnTo>
                  <a:pt x="1156" y="16"/>
                </a:lnTo>
                <a:lnTo>
                  <a:pt x="1159" y="18"/>
                </a:lnTo>
                <a:lnTo>
                  <a:pt x="1166" y="18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14">
            <a:extLst>
              <a:ext uri="{FF2B5EF4-FFF2-40B4-BE49-F238E27FC236}">
                <a16:creationId xmlns:a16="http://schemas.microsoft.com/office/drawing/2014/main" id="{4ABB0FA8-E40A-4450-9D07-A124100875A4}"/>
              </a:ext>
            </a:extLst>
          </p:cNvPr>
          <p:cNvSpPr>
            <a:spLocks/>
          </p:cNvSpPr>
          <p:nvPr/>
        </p:nvSpPr>
        <p:spPr bwMode="auto">
          <a:xfrm>
            <a:off x="6037263" y="3529013"/>
            <a:ext cx="741363" cy="692150"/>
          </a:xfrm>
          <a:custGeom>
            <a:avLst/>
            <a:gdLst>
              <a:gd name="T0" fmla="*/ 416 w 467"/>
              <a:gd name="T1" fmla="*/ 422 h 436"/>
              <a:gd name="T2" fmla="*/ 400 w 467"/>
              <a:gd name="T3" fmla="*/ 432 h 436"/>
              <a:gd name="T4" fmla="*/ 344 w 467"/>
              <a:gd name="T5" fmla="*/ 423 h 436"/>
              <a:gd name="T6" fmla="*/ 317 w 467"/>
              <a:gd name="T7" fmla="*/ 418 h 436"/>
              <a:gd name="T8" fmla="*/ 295 w 467"/>
              <a:gd name="T9" fmla="*/ 414 h 436"/>
              <a:gd name="T10" fmla="*/ 275 w 467"/>
              <a:gd name="T11" fmla="*/ 411 h 436"/>
              <a:gd name="T12" fmla="*/ 249 w 467"/>
              <a:gd name="T13" fmla="*/ 407 h 436"/>
              <a:gd name="T14" fmla="*/ 226 w 467"/>
              <a:gd name="T15" fmla="*/ 404 h 436"/>
              <a:gd name="T16" fmla="*/ 199 w 467"/>
              <a:gd name="T17" fmla="*/ 395 h 436"/>
              <a:gd name="T18" fmla="*/ 182 w 467"/>
              <a:gd name="T19" fmla="*/ 393 h 436"/>
              <a:gd name="T20" fmla="*/ 152 w 467"/>
              <a:gd name="T21" fmla="*/ 406 h 436"/>
              <a:gd name="T22" fmla="*/ 143 w 467"/>
              <a:gd name="T23" fmla="*/ 400 h 436"/>
              <a:gd name="T24" fmla="*/ 127 w 467"/>
              <a:gd name="T25" fmla="*/ 393 h 436"/>
              <a:gd name="T26" fmla="*/ 115 w 467"/>
              <a:gd name="T27" fmla="*/ 390 h 436"/>
              <a:gd name="T28" fmla="*/ 88 w 467"/>
              <a:gd name="T29" fmla="*/ 370 h 436"/>
              <a:gd name="T30" fmla="*/ 53 w 467"/>
              <a:gd name="T31" fmla="*/ 342 h 436"/>
              <a:gd name="T32" fmla="*/ 44 w 467"/>
              <a:gd name="T33" fmla="*/ 335 h 436"/>
              <a:gd name="T34" fmla="*/ 19 w 467"/>
              <a:gd name="T35" fmla="*/ 330 h 436"/>
              <a:gd name="T36" fmla="*/ 0 w 467"/>
              <a:gd name="T37" fmla="*/ 321 h 436"/>
              <a:gd name="T38" fmla="*/ 3 w 467"/>
              <a:gd name="T39" fmla="*/ 275 h 436"/>
              <a:gd name="T40" fmla="*/ 3 w 467"/>
              <a:gd name="T41" fmla="*/ 252 h 436"/>
              <a:gd name="T42" fmla="*/ 5 w 467"/>
              <a:gd name="T43" fmla="*/ 226 h 436"/>
              <a:gd name="T44" fmla="*/ 7 w 467"/>
              <a:gd name="T45" fmla="*/ 203 h 436"/>
              <a:gd name="T46" fmla="*/ 9 w 467"/>
              <a:gd name="T47" fmla="*/ 157 h 436"/>
              <a:gd name="T48" fmla="*/ 12 w 467"/>
              <a:gd name="T49" fmla="*/ 114 h 436"/>
              <a:gd name="T50" fmla="*/ 14 w 467"/>
              <a:gd name="T51" fmla="*/ 65 h 436"/>
              <a:gd name="T52" fmla="*/ 14 w 467"/>
              <a:gd name="T53" fmla="*/ 56 h 436"/>
              <a:gd name="T54" fmla="*/ 19 w 467"/>
              <a:gd name="T55" fmla="*/ 40 h 436"/>
              <a:gd name="T56" fmla="*/ 39 w 467"/>
              <a:gd name="T57" fmla="*/ 39 h 436"/>
              <a:gd name="T58" fmla="*/ 72 w 467"/>
              <a:gd name="T59" fmla="*/ 37 h 436"/>
              <a:gd name="T60" fmla="*/ 106 w 467"/>
              <a:gd name="T61" fmla="*/ 33 h 436"/>
              <a:gd name="T62" fmla="*/ 127 w 467"/>
              <a:gd name="T63" fmla="*/ 32 h 436"/>
              <a:gd name="T64" fmla="*/ 141 w 467"/>
              <a:gd name="T65" fmla="*/ 30 h 436"/>
              <a:gd name="T66" fmla="*/ 166 w 467"/>
              <a:gd name="T67" fmla="*/ 30 h 436"/>
              <a:gd name="T68" fmla="*/ 194 w 467"/>
              <a:gd name="T69" fmla="*/ 26 h 436"/>
              <a:gd name="T70" fmla="*/ 217 w 467"/>
              <a:gd name="T71" fmla="*/ 24 h 436"/>
              <a:gd name="T72" fmla="*/ 254 w 467"/>
              <a:gd name="T73" fmla="*/ 21 h 436"/>
              <a:gd name="T74" fmla="*/ 286 w 467"/>
              <a:gd name="T75" fmla="*/ 17 h 436"/>
              <a:gd name="T76" fmla="*/ 319 w 467"/>
              <a:gd name="T77" fmla="*/ 14 h 436"/>
              <a:gd name="T78" fmla="*/ 369 w 467"/>
              <a:gd name="T79" fmla="*/ 9 h 436"/>
              <a:gd name="T80" fmla="*/ 392 w 467"/>
              <a:gd name="T81" fmla="*/ 7 h 436"/>
              <a:gd name="T82" fmla="*/ 415 w 467"/>
              <a:gd name="T83" fmla="*/ 5 h 436"/>
              <a:gd name="T84" fmla="*/ 441 w 467"/>
              <a:gd name="T85" fmla="*/ 2 h 436"/>
              <a:gd name="T86" fmla="*/ 467 w 467"/>
              <a:gd name="T87" fmla="*/ 2 h 436"/>
              <a:gd name="T88" fmla="*/ 464 w 467"/>
              <a:gd name="T89" fmla="*/ 7 h 436"/>
              <a:gd name="T90" fmla="*/ 460 w 467"/>
              <a:gd name="T91" fmla="*/ 16 h 436"/>
              <a:gd name="T92" fmla="*/ 455 w 467"/>
              <a:gd name="T93" fmla="*/ 33 h 436"/>
              <a:gd name="T94" fmla="*/ 455 w 467"/>
              <a:gd name="T95" fmla="*/ 65 h 436"/>
              <a:gd name="T96" fmla="*/ 455 w 467"/>
              <a:gd name="T97" fmla="*/ 111 h 436"/>
              <a:gd name="T98" fmla="*/ 453 w 467"/>
              <a:gd name="T99" fmla="*/ 160 h 436"/>
              <a:gd name="T100" fmla="*/ 452 w 467"/>
              <a:gd name="T101" fmla="*/ 199 h 436"/>
              <a:gd name="T102" fmla="*/ 452 w 467"/>
              <a:gd name="T103" fmla="*/ 243 h 436"/>
              <a:gd name="T104" fmla="*/ 450 w 467"/>
              <a:gd name="T105" fmla="*/ 291 h 436"/>
              <a:gd name="T106" fmla="*/ 448 w 467"/>
              <a:gd name="T107" fmla="*/ 305 h 436"/>
              <a:gd name="T108" fmla="*/ 441 w 467"/>
              <a:gd name="T109" fmla="*/ 335 h 436"/>
              <a:gd name="T110" fmla="*/ 425 w 467"/>
              <a:gd name="T111" fmla="*/ 392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436">
                <a:moveTo>
                  <a:pt x="425" y="392"/>
                </a:moveTo>
                <a:lnTo>
                  <a:pt x="420" y="407"/>
                </a:lnTo>
                <a:lnTo>
                  <a:pt x="416" y="420"/>
                </a:lnTo>
                <a:lnTo>
                  <a:pt x="416" y="422"/>
                </a:lnTo>
                <a:lnTo>
                  <a:pt x="415" y="425"/>
                </a:lnTo>
                <a:lnTo>
                  <a:pt x="413" y="432"/>
                </a:lnTo>
                <a:lnTo>
                  <a:pt x="413" y="436"/>
                </a:lnTo>
                <a:lnTo>
                  <a:pt x="400" y="432"/>
                </a:lnTo>
                <a:lnTo>
                  <a:pt x="379" y="429"/>
                </a:lnTo>
                <a:lnTo>
                  <a:pt x="369" y="427"/>
                </a:lnTo>
                <a:lnTo>
                  <a:pt x="356" y="425"/>
                </a:lnTo>
                <a:lnTo>
                  <a:pt x="344" y="423"/>
                </a:lnTo>
                <a:lnTo>
                  <a:pt x="332" y="422"/>
                </a:lnTo>
                <a:lnTo>
                  <a:pt x="326" y="420"/>
                </a:lnTo>
                <a:lnTo>
                  <a:pt x="321" y="418"/>
                </a:lnTo>
                <a:lnTo>
                  <a:pt x="317" y="418"/>
                </a:lnTo>
                <a:lnTo>
                  <a:pt x="309" y="416"/>
                </a:lnTo>
                <a:lnTo>
                  <a:pt x="305" y="416"/>
                </a:lnTo>
                <a:lnTo>
                  <a:pt x="298" y="414"/>
                </a:lnTo>
                <a:lnTo>
                  <a:pt x="295" y="414"/>
                </a:lnTo>
                <a:lnTo>
                  <a:pt x="286" y="413"/>
                </a:lnTo>
                <a:lnTo>
                  <a:pt x="284" y="413"/>
                </a:lnTo>
                <a:lnTo>
                  <a:pt x="282" y="411"/>
                </a:lnTo>
                <a:lnTo>
                  <a:pt x="275" y="411"/>
                </a:lnTo>
                <a:lnTo>
                  <a:pt x="266" y="411"/>
                </a:lnTo>
                <a:lnTo>
                  <a:pt x="263" y="409"/>
                </a:lnTo>
                <a:lnTo>
                  <a:pt x="256" y="409"/>
                </a:lnTo>
                <a:lnTo>
                  <a:pt x="249" y="407"/>
                </a:lnTo>
                <a:lnTo>
                  <a:pt x="242" y="407"/>
                </a:lnTo>
                <a:lnTo>
                  <a:pt x="238" y="406"/>
                </a:lnTo>
                <a:lnTo>
                  <a:pt x="229" y="404"/>
                </a:lnTo>
                <a:lnTo>
                  <a:pt x="226" y="404"/>
                </a:lnTo>
                <a:lnTo>
                  <a:pt x="224" y="404"/>
                </a:lnTo>
                <a:lnTo>
                  <a:pt x="222" y="402"/>
                </a:lnTo>
                <a:lnTo>
                  <a:pt x="210" y="399"/>
                </a:lnTo>
                <a:lnTo>
                  <a:pt x="199" y="395"/>
                </a:lnTo>
                <a:lnTo>
                  <a:pt x="198" y="393"/>
                </a:lnTo>
                <a:lnTo>
                  <a:pt x="194" y="393"/>
                </a:lnTo>
                <a:lnTo>
                  <a:pt x="187" y="393"/>
                </a:lnTo>
                <a:lnTo>
                  <a:pt x="182" y="393"/>
                </a:lnTo>
                <a:lnTo>
                  <a:pt x="169" y="395"/>
                </a:lnTo>
                <a:lnTo>
                  <a:pt x="166" y="397"/>
                </a:lnTo>
                <a:lnTo>
                  <a:pt x="153" y="407"/>
                </a:lnTo>
                <a:lnTo>
                  <a:pt x="152" y="406"/>
                </a:lnTo>
                <a:lnTo>
                  <a:pt x="150" y="404"/>
                </a:lnTo>
                <a:lnTo>
                  <a:pt x="148" y="404"/>
                </a:lnTo>
                <a:lnTo>
                  <a:pt x="146" y="402"/>
                </a:lnTo>
                <a:lnTo>
                  <a:pt x="143" y="400"/>
                </a:lnTo>
                <a:lnTo>
                  <a:pt x="139" y="399"/>
                </a:lnTo>
                <a:lnTo>
                  <a:pt x="138" y="399"/>
                </a:lnTo>
                <a:lnTo>
                  <a:pt x="136" y="397"/>
                </a:lnTo>
                <a:lnTo>
                  <a:pt x="127" y="393"/>
                </a:lnTo>
                <a:lnTo>
                  <a:pt x="125" y="393"/>
                </a:lnTo>
                <a:lnTo>
                  <a:pt x="123" y="393"/>
                </a:lnTo>
                <a:lnTo>
                  <a:pt x="118" y="392"/>
                </a:lnTo>
                <a:lnTo>
                  <a:pt x="115" y="390"/>
                </a:lnTo>
                <a:lnTo>
                  <a:pt x="109" y="388"/>
                </a:lnTo>
                <a:lnTo>
                  <a:pt x="108" y="386"/>
                </a:lnTo>
                <a:lnTo>
                  <a:pt x="97" y="377"/>
                </a:lnTo>
                <a:lnTo>
                  <a:pt x="88" y="370"/>
                </a:lnTo>
                <a:lnTo>
                  <a:pt x="79" y="363"/>
                </a:lnTo>
                <a:lnTo>
                  <a:pt x="72" y="356"/>
                </a:lnTo>
                <a:lnTo>
                  <a:pt x="63" y="349"/>
                </a:lnTo>
                <a:lnTo>
                  <a:pt x="53" y="342"/>
                </a:lnTo>
                <a:lnTo>
                  <a:pt x="53" y="340"/>
                </a:lnTo>
                <a:lnTo>
                  <a:pt x="48" y="337"/>
                </a:lnTo>
                <a:lnTo>
                  <a:pt x="46" y="335"/>
                </a:lnTo>
                <a:lnTo>
                  <a:pt x="44" y="335"/>
                </a:lnTo>
                <a:lnTo>
                  <a:pt x="42" y="333"/>
                </a:lnTo>
                <a:lnTo>
                  <a:pt x="37" y="333"/>
                </a:lnTo>
                <a:lnTo>
                  <a:pt x="30" y="332"/>
                </a:lnTo>
                <a:lnTo>
                  <a:pt x="19" y="330"/>
                </a:lnTo>
                <a:lnTo>
                  <a:pt x="14" y="330"/>
                </a:lnTo>
                <a:lnTo>
                  <a:pt x="9" y="328"/>
                </a:lnTo>
                <a:lnTo>
                  <a:pt x="0" y="328"/>
                </a:lnTo>
                <a:lnTo>
                  <a:pt x="0" y="321"/>
                </a:lnTo>
                <a:lnTo>
                  <a:pt x="0" y="319"/>
                </a:lnTo>
                <a:lnTo>
                  <a:pt x="2" y="300"/>
                </a:lnTo>
                <a:lnTo>
                  <a:pt x="2" y="287"/>
                </a:lnTo>
                <a:lnTo>
                  <a:pt x="3" y="275"/>
                </a:lnTo>
                <a:lnTo>
                  <a:pt x="3" y="264"/>
                </a:lnTo>
                <a:lnTo>
                  <a:pt x="3" y="257"/>
                </a:lnTo>
                <a:lnTo>
                  <a:pt x="3" y="254"/>
                </a:lnTo>
                <a:lnTo>
                  <a:pt x="3" y="252"/>
                </a:lnTo>
                <a:lnTo>
                  <a:pt x="5" y="238"/>
                </a:lnTo>
                <a:lnTo>
                  <a:pt x="5" y="236"/>
                </a:lnTo>
                <a:lnTo>
                  <a:pt x="5" y="231"/>
                </a:lnTo>
                <a:lnTo>
                  <a:pt x="5" y="226"/>
                </a:lnTo>
                <a:lnTo>
                  <a:pt x="5" y="220"/>
                </a:lnTo>
                <a:lnTo>
                  <a:pt x="5" y="219"/>
                </a:lnTo>
                <a:lnTo>
                  <a:pt x="7" y="213"/>
                </a:lnTo>
                <a:lnTo>
                  <a:pt x="7" y="203"/>
                </a:lnTo>
                <a:lnTo>
                  <a:pt x="7" y="192"/>
                </a:lnTo>
                <a:lnTo>
                  <a:pt x="9" y="180"/>
                </a:lnTo>
                <a:lnTo>
                  <a:pt x="9" y="169"/>
                </a:lnTo>
                <a:lnTo>
                  <a:pt x="9" y="157"/>
                </a:lnTo>
                <a:lnTo>
                  <a:pt x="10" y="146"/>
                </a:lnTo>
                <a:lnTo>
                  <a:pt x="10" y="136"/>
                </a:lnTo>
                <a:lnTo>
                  <a:pt x="10" y="127"/>
                </a:lnTo>
                <a:lnTo>
                  <a:pt x="12" y="114"/>
                </a:lnTo>
                <a:lnTo>
                  <a:pt x="12" y="100"/>
                </a:lnTo>
                <a:lnTo>
                  <a:pt x="12" y="86"/>
                </a:lnTo>
                <a:lnTo>
                  <a:pt x="14" y="67"/>
                </a:lnTo>
                <a:lnTo>
                  <a:pt x="14" y="65"/>
                </a:lnTo>
                <a:lnTo>
                  <a:pt x="14" y="63"/>
                </a:lnTo>
                <a:lnTo>
                  <a:pt x="14" y="62"/>
                </a:lnTo>
                <a:lnTo>
                  <a:pt x="14" y="60"/>
                </a:lnTo>
                <a:lnTo>
                  <a:pt x="14" y="56"/>
                </a:lnTo>
                <a:lnTo>
                  <a:pt x="16" y="51"/>
                </a:lnTo>
                <a:lnTo>
                  <a:pt x="16" y="46"/>
                </a:lnTo>
                <a:lnTo>
                  <a:pt x="16" y="42"/>
                </a:lnTo>
                <a:lnTo>
                  <a:pt x="19" y="40"/>
                </a:lnTo>
                <a:lnTo>
                  <a:pt x="30" y="40"/>
                </a:lnTo>
                <a:lnTo>
                  <a:pt x="30" y="40"/>
                </a:lnTo>
                <a:lnTo>
                  <a:pt x="33" y="40"/>
                </a:lnTo>
                <a:lnTo>
                  <a:pt x="39" y="39"/>
                </a:lnTo>
                <a:lnTo>
                  <a:pt x="44" y="39"/>
                </a:lnTo>
                <a:lnTo>
                  <a:pt x="56" y="37"/>
                </a:lnTo>
                <a:lnTo>
                  <a:pt x="70" y="37"/>
                </a:lnTo>
                <a:lnTo>
                  <a:pt x="72" y="37"/>
                </a:lnTo>
                <a:lnTo>
                  <a:pt x="83" y="35"/>
                </a:lnTo>
                <a:lnTo>
                  <a:pt x="93" y="35"/>
                </a:lnTo>
                <a:lnTo>
                  <a:pt x="93" y="33"/>
                </a:lnTo>
                <a:lnTo>
                  <a:pt x="106" y="33"/>
                </a:lnTo>
                <a:lnTo>
                  <a:pt x="109" y="33"/>
                </a:lnTo>
                <a:lnTo>
                  <a:pt x="111" y="33"/>
                </a:lnTo>
                <a:lnTo>
                  <a:pt x="115" y="33"/>
                </a:lnTo>
                <a:lnTo>
                  <a:pt x="127" y="32"/>
                </a:lnTo>
                <a:lnTo>
                  <a:pt x="129" y="32"/>
                </a:lnTo>
                <a:lnTo>
                  <a:pt x="134" y="32"/>
                </a:lnTo>
                <a:lnTo>
                  <a:pt x="136" y="32"/>
                </a:lnTo>
                <a:lnTo>
                  <a:pt x="141" y="30"/>
                </a:lnTo>
                <a:lnTo>
                  <a:pt x="146" y="30"/>
                </a:lnTo>
                <a:lnTo>
                  <a:pt x="148" y="30"/>
                </a:lnTo>
                <a:lnTo>
                  <a:pt x="157" y="30"/>
                </a:lnTo>
                <a:lnTo>
                  <a:pt x="166" y="30"/>
                </a:lnTo>
                <a:lnTo>
                  <a:pt x="178" y="28"/>
                </a:lnTo>
                <a:lnTo>
                  <a:pt x="187" y="28"/>
                </a:lnTo>
                <a:lnTo>
                  <a:pt x="189" y="28"/>
                </a:lnTo>
                <a:lnTo>
                  <a:pt x="194" y="26"/>
                </a:lnTo>
                <a:lnTo>
                  <a:pt x="199" y="26"/>
                </a:lnTo>
                <a:lnTo>
                  <a:pt x="205" y="24"/>
                </a:lnTo>
                <a:lnTo>
                  <a:pt x="210" y="24"/>
                </a:lnTo>
                <a:lnTo>
                  <a:pt x="217" y="24"/>
                </a:lnTo>
                <a:lnTo>
                  <a:pt x="222" y="23"/>
                </a:lnTo>
                <a:lnTo>
                  <a:pt x="235" y="23"/>
                </a:lnTo>
                <a:lnTo>
                  <a:pt x="243" y="21"/>
                </a:lnTo>
                <a:lnTo>
                  <a:pt x="254" y="21"/>
                </a:lnTo>
                <a:lnTo>
                  <a:pt x="265" y="19"/>
                </a:lnTo>
                <a:lnTo>
                  <a:pt x="275" y="17"/>
                </a:lnTo>
                <a:lnTo>
                  <a:pt x="280" y="17"/>
                </a:lnTo>
                <a:lnTo>
                  <a:pt x="286" y="17"/>
                </a:lnTo>
                <a:lnTo>
                  <a:pt x="295" y="16"/>
                </a:lnTo>
                <a:lnTo>
                  <a:pt x="296" y="16"/>
                </a:lnTo>
                <a:lnTo>
                  <a:pt x="307" y="16"/>
                </a:lnTo>
                <a:lnTo>
                  <a:pt x="319" y="14"/>
                </a:lnTo>
                <a:lnTo>
                  <a:pt x="328" y="12"/>
                </a:lnTo>
                <a:lnTo>
                  <a:pt x="340" y="12"/>
                </a:lnTo>
                <a:lnTo>
                  <a:pt x="351" y="10"/>
                </a:lnTo>
                <a:lnTo>
                  <a:pt x="369" y="9"/>
                </a:lnTo>
                <a:lnTo>
                  <a:pt x="369" y="9"/>
                </a:lnTo>
                <a:lnTo>
                  <a:pt x="381" y="7"/>
                </a:lnTo>
                <a:lnTo>
                  <a:pt x="383" y="7"/>
                </a:lnTo>
                <a:lnTo>
                  <a:pt x="392" y="7"/>
                </a:lnTo>
                <a:lnTo>
                  <a:pt x="395" y="7"/>
                </a:lnTo>
                <a:lnTo>
                  <a:pt x="404" y="5"/>
                </a:lnTo>
                <a:lnTo>
                  <a:pt x="409" y="5"/>
                </a:lnTo>
                <a:lnTo>
                  <a:pt x="415" y="5"/>
                </a:lnTo>
                <a:lnTo>
                  <a:pt x="422" y="3"/>
                </a:lnTo>
                <a:lnTo>
                  <a:pt x="425" y="3"/>
                </a:lnTo>
                <a:lnTo>
                  <a:pt x="437" y="2"/>
                </a:lnTo>
                <a:lnTo>
                  <a:pt x="441" y="2"/>
                </a:lnTo>
                <a:lnTo>
                  <a:pt x="453" y="2"/>
                </a:lnTo>
                <a:lnTo>
                  <a:pt x="459" y="0"/>
                </a:lnTo>
                <a:lnTo>
                  <a:pt x="467" y="0"/>
                </a:lnTo>
                <a:lnTo>
                  <a:pt x="467" y="2"/>
                </a:lnTo>
                <a:lnTo>
                  <a:pt x="466" y="2"/>
                </a:lnTo>
                <a:lnTo>
                  <a:pt x="466" y="3"/>
                </a:lnTo>
                <a:lnTo>
                  <a:pt x="466" y="5"/>
                </a:lnTo>
                <a:lnTo>
                  <a:pt x="464" y="7"/>
                </a:lnTo>
                <a:lnTo>
                  <a:pt x="464" y="9"/>
                </a:lnTo>
                <a:lnTo>
                  <a:pt x="462" y="10"/>
                </a:lnTo>
                <a:lnTo>
                  <a:pt x="462" y="12"/>
                </a:lnTo>
                <a:lnTo>
                  <a:pt x="460" y="16"/>
                </a:lnTo>
                <a:lnTo>
                  <a:pt x="459" y="19"/>
                </a:lnTo>
                <a:lnTo>
                  <a:pt x="459" y="23"/>
                </a:lnTo>
                <a:lnTo>
                  <a:pt x="457" y="28"/>
                </a:lnTo>
                <a:lnTo>
                  <a:pt x="455" y="33"/>
                </a:lnTo>
                <a:lnTo>
                  <a:pt x="455" y="39"/>
                </a:lnTo>
                <a:lnTo>
                  <a:pt x="455" y="46"/>
                </a:lnTo>
                <a:lnTo>
                  <a:pt x="455" y="54"/>
                </a:lnTo>
                <a:lnTo>
                  <a:pt x="455" y="65"/>
                </a:lnTo>
                <a:lnTo>
                  <a:pt x="455" y="76"/>
                </a:lnTo>
                <a:lnTo>
                  <a:pt x="455" y="86"/>
                </a:lnTo>
                <a:lnTo>
                  <a:pt x="455" y="99"/>
                </a:lnTo>
                <a:lnTo>
                  <a:pt x="455" y="111"/>
                </a:lnTo>
                <a:lnTo>
                  <a:pt x="455" y="129"/>
                </a:lnTo>
                <a:lnTo>
                  <a:pt x="453" y="144"/>
                </a:lnTo>
                <a:lnTo>
                  <a:pt x="453" y="150"/>
                </a:lnTo>
                <a:lnTo>
                  <a:pt x="453" y="160"/>
                </a:lnTo>
                <a:lnTo>
                  <a:pt x="452" y="173"/>
                </a:lnTo>
                <a:lnTo>
                  <a:pt x="452" y="176"/>
                </a:lnTo>
                <a:lnTo>
                  <a:pt x="452" y="189"/>
                </a:lnTo>
                <a:lnTo>
                  <a:pt x="452" y="199"/>
                </a:lnTo>
                <a:lnTo>
                  <a:pt x="452" y="210"/>
                </a:lnTo>
                <a:lnTo>
                  <a:pt x="452" y="222"/>
                </a:lnTo>
                <a:lnTo>
                  <a:pt x="452" y="234"/>
                </a:lnTo>
                <a:lnTo>
                  <a:pt x="452" y="243"/>
                </a:lnTo>
                <a:lnTo>
                  <a:pt x="452" y="256"/>
                </a:lnTo>
                <a:lnTo>
                  <a:pt x="450" y="268"/>
                </a:lnTo>
                <a:lnTo>
                  <a:pt x="450" y="284"/>
                </a:lnTo>
                <a:lnTo>
                  <a:pt x="450" y="291"/>
                </a:lnTo>
                <a:lnTo>
                  <a:pt x="450" y="296"/>
                </a:lnTo>
                <a:lnTo>
                  <a:pt x="450" y="298"/>
                </a:lnTo>
                <a:lnTo>
                  <a:pt x="450" y="302"/>
                </a:lnTo>
                <a:lnTo>
                  <a:pt x="448" y="305"/>
                </a:lnTo>
                <a:lnTo>
                  <a:pt x="448" y="314"/>
                </a:lnTo>
                <a:lnTo>
                  <a:pt x="446" y="317"/>
                </a:lnTo>
                <a:lnTo>
                  <a:pt x="445" y="326"/>
                </a:lnTo>
                <a:lnTo>
                  <a:pt x="441" y="335"/>
                </a:lnTo>
                <a:lnTo>
                  <a:pt x="434" y="356"/>
                </a:lnTo>
                <a:lnTo>
                  <a:pt x="432" y="367"/>
                </a:lnTo>
                <a:lnTo>
                  <a:pt x="429" y="379"/>
                </a:lnTo>
                <a:lnTo>
                  <a:pt x="425" y="39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B988F692-A2FE-4FA3-9CEC-7B8BB9212DC1}"/>
              </a:ext>
            </a:extLst>
          </p:cNvPr>
          <p:cNvSpPr>
            <a:spLocks/>
          </p:cNvSpPr>
          <p:nvPr/>
        </p:nvSpPr>
        <p:spPr bwMode="auto">
          <a:xfrm>
            <a:off x="6037263" y="3529013"/>
            <a:ext cx="741363" cy="692150"/>
          </a:xfrm>
          <a:custGeom>
            <a:avLst/>
            <a:gdLst>
              <a:gd name="T0" fmla="*/ 416 w 467"/>
              <a:gd name="T1" fmla="*/ 422 h 436"/>
              <a:gd name="T2" fmla="*/ 400 w 467"/>
              <a:gd name="T3" fmla="*/ 432 h 436"/>
              <a:gd name="T4" fmla="*/ 344 w 467"/>
              <a:gd name="T5" fmla="*/ 423 h 436"/>
              <a:gd name="T6" fmla="*/ 317 w 467"/>
              <a:gd name="T7" fmla="*/ 418 h 436"/>
              <a:gd name="T8" fmla="*/ 295 w 467"/>
              <a:gd name="T9" fmla="*/ 414 h 436"/>
              <a:gd name="T10" fmla="*/ 275 w 467"/>
              <a:gd name="T11" fmla="*/ 411 h 436"/>
              <a:gd name="T12" fmla="*/ 249 w 467"/>
              <a:gd name="T13" fmla="*/ 407 h 436"/>
              <a:gd name="T14" fmla="*/ 226 w 467"/>
              <a:gd name="T15" fmla="*/ 404 h 436"/>
              <a:gd name="T16" fmla="*/ 199 w 467"/>
              <a:gd name="T17" fmla="*/ 395 h 436"/>
              <a:gd name="T18" fmla="*/ 182 w 467"/>
              <a:gd name="T19" fmla="*/ 393 h 436"/>
              <a:gd name="T20" fmla="*/ 152 w 467"/>
              <a:gd name="T21" fmla="*/ 406 h 436"/>
              <a:gd name="T22" fmla="*/ 143 w 467"/>
              <a:gd name="T23" fmla="*/ 400 h 436"/>
              <a:gd name="T24" fmla="*/ 127 w 467"/>
              <a:gd name="T25" fmla="*/ 393 h 436"/>
              <a:gd name="T26" fmla="*/ 115 w 467"/>
              <a:gd name="T27" fmla="*/ 390 h 436"/>
              <a:gd name="T28" fmla="*/ 88 w 467"/>
              <a:gd name="T29" fmla="*/ 370 h 436"/>
              <a:gd name="T30" fmla="*/ 53 w 467"/>
              <a:gd name="T31" fmla="*/ 342 h 436"/>
              <a:gd name="T32" fmla="*/ 44 w 467"/>
              <a:gd name="T33" fmla="*/ 335 h 436"/>
              <a:gd name="T34" fmla="*/ 19 w 467"/>
              <a:gd name="T35" fmla="*/ 330 h 436"/>
              <a:gd name="T36" fmla="*/ 0 w 467"/>
              <a:gd name="T37" fmla="*/ 321 h 436"/>
              <a:gd name="T38" fmla="*/ 3 w 467"/>
              <a:gd name="T39" fmla="*/ 275 h 436"/>
              <a:gd name="T40" fmla="*/ 3 w 467"/>
              <a:gd name="T41" fmla="*/ 252 h 436"/>
              <a:gd name="T42" fmla="*/ 5 w 467"/>
              <a:gd name="T43" fmla="*/ 226 h 436"/>
              <a:gd name="T44" fmla="*/ 7 w 467"/>
              <a:gd name="T45" fmla="*/ 203 h 436"/>
              <a:gd name="T46" fmla="*/ 9 w 467"/>
              <a:gd name="T47" fmla="*/ 157 h 436"/>
              <a:gd name="T48" fmla="*/ 12 w 467"/>
              <a:gd name="T49" fmla="*/ 114 h 436"/>
              <a:gd name="T50" fmla="*/ 14 w 467"/>
              <a:gd name="T51" fmla="*/ 65 h 436"/>
              <a:gd name="T52" fmla="*/ 14 w 467"/>
              <a:gd name="T53" fmla="*/ 56 h 436"/>
              <a:gd name="T54" fmla="*/ 19 w 467"/>
              <a:gd name="T55" fmla="*/ 40 h 436"/>
              <a:gd name="T56" fmla="*/ 39 w 467"/>
              <a:gd name="T57" fmla="*/ 39 h 436"/>
              <a:gd name="T58" fmla="*/ 72 w 467"/>
              <a:gd name="T59" fmla="*/ 37 h 436"/>
              <a:gd name="T60" fmla="*/ 106 w 467"/>
              <a:gd name="T61" fmla="*/ 33 h 436"/>
              <a:gd name="T62" fmla="*/ 127 w 467"/>
              <a:gd name="T63" fmla="*/ 32 h 436"/>
              <a:gd name="T64" fmla="*/ 141 w 467"/>
              <a:gd name="T65" fmla="*/ 30 h 436"/>
              <a:gd name="T66" fmla="*/ 166 w 467"/>
              <a:gd name="T67" fmla="*/ 30 h 436"/>
              <a:gd name="T68" fmla="*/ 194 w 467"/>
              <a:gd name="T69" fmla="*/ 26 h 436"/>
              <a:gd name="T70" fmla="*/ 217 w 467"/>
              <a:gd name="T71" fmla="*/ 24 h 436"/>
              <a:gd name="T72" fmla="*/ 254 w 467"/>
              <a:gd name="T73" fmla="*/ 21 h 436"/>
              <a:gd name="T74" fmla="*/ 286 w 467"/>
              <a:gd name="T75" fmla="*/ 17 h 436"/>
              <a:gd name="T76" fmla="*/ 319 w 467"/>
              <a:gd name="T77" fmla="*/ 14 h 436"/>
              <a:gd name="T78" fmla="*/ 369 w 467"/>
              <a:gd name="T79" fmla="*/ 9 h 436"/>
              <a:gd name="T80" fmla="*/ 392 w 467"/>
              <a:gd name="T81" fmla="*/ 7 h 436"/>
              <a:gd name="T82" fmla="*/ 415 w 467"/>
              <a:gd name="T83" fmla="*/ 5 h 436"/>
              <a:gd name="T84" fmla="*/ 441 w 467"/>
              <a:gd name="T85" fmla="*/ 2 h 436"/>
              <a:gd name="T86" fmla="*/ 467 w 467"/>
              <a:gd name="T87" fmla="*/ 2 h 436"/>
              <a:gd name="T88" fmla="*/ 464 w 467"/>
              <a:gd name="T89" fmla="*/ 7 h 436"/>
              <a:gd name="T90" fmla="*/ 460 w 467"/>
              <a:gd name="T91" fmla="*/ 16 h 436"/>
              <a:gd name="T92" fmla="*/ 455 w 467"/>
              <a:gd name="T93" fmla="*/ 33 h 436"/>
              <a:gd name="T94" fmla="*/ 455 w 467"/>
              <a:gd name="T95" fmla="*/ 65 h 436"/>
              <a:gd name="T96" fmla="*/ 455 w 467"/>
              <a:gd name="T97" fmla="*/ 111 h 436"/>
              <a:gd name="T98" fmla="*/ 453 w 467"/>
              <a:gd name="T99" fmla="*/ 160 h 436"/>
              <a:gd name="T100" fmla="*/ 452 w 467"/>
              <a:gd name="T101" fmla="*/ 199 h 436"/>
              <a:gd name="T102" fmla="*/ 452 w 467"/>
              <a:gd name="T103" fmla="*/ 243 h 436"/>
              <a:gd name="T104" fmla="*/ 450 w 467"/>
              <a:gd name="T105" fmla="*/ 291 h 436"/>
              <a:gd name="T106" fmla="*/ 448 w 467"/>
              <a:gd name="T107" fmla="*/ 305 h 436"/>
              <a:gd name="T108" fmla="*/ 441 w 467"/>
              <a:gd name="T109" fmla="*/ 335 h 436"/>
              <a:gd name="T110" fmla="*/ 425 w 467"/>
              <a:gd name="T111" fmla="*/ 392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436">
                <a:moveTo>
                  <a:pt x="425" y="392"/>
                </a:moveTo>
                <a:lnTo>
                  <a:pt x="420" y="407"/>
                </a:lnTo>
                <a:lnTo>
                  <a:pt x="416" y="420"/>
                </a:lnTo>
                <a:lnTo>
                  <a:pt x="416" y="422"/>
                </a:lnTo>
                <a:lnTo>
                  <a:pt x="415" y="425"/>
                </a:lnTo>
                <a:lnTo>
                  <a:pt x="413" y="432"/>
                </a:lnTo>
                <a:lnTo>
                  <a:pt x="413" y="436"/>
                </a:lnTo>
                <a:lnTo>
                  <a:pt x="400" y="432"/>
                </a:lnTo>
                <a:lnTo>
                  <a:pt x="379" y="429"/>
                </a:lnTo>
                <a:lnTo>
                  <a:pt x="369" y="427"/>
                </a:lnTo>
                <a:lnTo>
                  <a:pt x="356" y="425"/>
                </a:lnTo>
                <a:lnTo>
                  <a:pt x="344" y="423"/>
                </a:lnTo>
                <a:lnTo>
                  <a:pt x="332" y="422"/>
                </a:lnTo>
                <a:lnTo>
                  <a:pt x="326" y="420"/>
                </a:lnTo>
                <a:lnTo>
                  <a:pt x="321" y="418"/>
                </a:lnTo>
                <a:lnTo>
                  <a:pt x="317" y="418"/>
                </a:lnTo>
                <a:lnTo>
                  <a:pt x="309" y="416"/>
                </a:lnTo>
                <a:lnTo>
                  <a:pt x="305" y="416"/>
                </a:lnTo>
                <a:lnTo>
                  <a:pt x="298" y="414"/>
                </a:lnTo>
                <a:lnTo>
                  <a:pt x="295" y="414"/>
                </a:lnTo>
                <a:lnTo>
                  <a:pt x="286" y="413"/>
                </a:lnTo>
                <a:lnTo>
                  <a:pt x="284" y="413"/>
                </a:lnTo>
                <a:lnTo>
                  <a:pt x="282" y="411"/>
                </a:lnTo>
                <a:lnTo>
                  <a:pt x="275" y="411"/>
                </a:lnTo>
                <a:lnTo>
                  <a:pt x="266" y="411"/>
                </a:lnTo>
                <a:lnTo>
                  <a:pt x="263" y="409"/>
                </a:lnTo>
                <a:lnTo>
                  <a:pt x="256" y="409"/>
                </a:lnTo>
                <a:lnTo>
                  <a:pt x="249" y="407"/>
                </a:lnTo>
                <a:lnTo>
                  <a:pt x="242" y="407"/>
                </a:lnTo>
                <a:lnTo>
                  <a:pt x="238" y="406"/>
                </a:lnTo>
                <a:lnTo>
                  <a:pt x="229" y="404"/>
                </a:lnTo>
                <a:lnTo>
                  <a:pt x="226" y="404"/>
                </a:lnTo>
                <a:lnTo>
                  <a:pt x="224" y="404"/>
                </a:lnTo>
                <a:lnTo>
                  <a:pt x="222" y="402"/>
                </a:lnTo>
                <a:lnTo>
                  <a:pt x="210" y="399"/>
                </a:lnTo>
                <a:lnTo>
                  <a:pt x="199" y="395"/>
                </a:lnTo>
                <a:lnTo>
                  <a:pt x="198" y="393"/>
                </a:lnTo>
                <a:lnTo>
                  <a:pt x="194" y="393"/>
                </a:lnTo>
                <a:lnTo>
                  <a:pt x="187" y="393"/>
                </a:lnTo>
                <a:lnTo>
                  <a:pt x="182" y="393"/>
                </a:lnTo>
                <a:lnTo>
                  <a:pt x="169" y="395"/>
                </a:lnTo>
                <a:lnTo>
                  <a:pt x="166" y="397"/>
                </a:lnTo>
                <a:lnTo>
                  <a:pt x="153" y="407"/>
                </a:lnTo>
                <a:lnTo>
                  <a:pt x="152" y="406"/>
                </a:lnTo>
                <a:lnTo>
                  <a:pt x="150" y="404"/>
                </a:lnTo>
                <a:lnTo>
                  <a:pt x="148" y="404"/>
                </a:lnTo>
                <a:lnTo>
                  <a:pt x="146" y="402"/>
                </a:lnTo>
                <a:lnTo>
                  <a:pt x="143" y="400"/>
                </a:lnTo>
                <a:lnTo>
                  <a:pt x="139" y="399"/>
                </a:lnTo>
                <a:lnTo>
                  <a:pt x="138" y="399"/>
                </a:lnTo>
                <a:lnTo>
                  <a:pt x="136" y="397"/>
                </a:lnTo>
                <a:lnTo>
                  <a:pt x="127" y="393"/>
                </a:lnTo>
                <a:lnTo>
                  <a:pt x="125" y="393"/>
                </a:lnTo>
                <a:lnTo>
                  <a:pt x="123" y="393"/>
                </a:lnTo>
                <a:lnTo>
                  <a:pt x="118" y="392"/>
                </a:lnTo>
                <a:lnTo>
                  <a:pt x="115" y="390"/>
                </a:lnTo>
                <a:lnTo>
                  <a:pt x="109" y="388"/>
                </a:lnTo>
                <a:lnTo>
                  <a:pt x="108" y="386"/>
                </a:lnTo>
                <a:lnTo>
                  <a:pt x="97" y="377"/>
                </a:lnTo>
                <a:lnTo>
                  <a:pt x="88" y="370"/>
                </a:lnTo>
                <a:lnTo>
                  <a:pt x="79" y="363"/>
                </a:lnTo>
                <a:lnTo>
                  <a:pt x="72" y="356"/>
                </a:lnTo>
                <a:lnTo>
                  <a:pt x="63" y="349"/>
                </a:lnTo>
                <a:lnTo>
                  <a:pt x="53" y="342"/>
                </a:lnTo>
                <a:lnTo>
                  <a:pt x="53" y="340"/>
                </a:lnTo>
                <a:lnTo>
                  <a:pt x="48" y="337"/>
                </a:lnTo>
                <a:lnTo>
                  <a:pt x="46" y="335"/>
                </a:lnTo>
                <a:lnTo>
                  <a:pt x="44" y="335"/>
                </a:lnTo>
                <a:lnTo>
                  <a:pt x="42" y="333"/>
                </a:lnTo>
                <a:lnTo>
                  <a:pt x="37" y="333"/>
                </a:lnTo>
                <a:lnTo>
                  <a:pt x="30" y="332"/>
                </a:lnTo>
                <a:lnTo>
                  <a:pt x="19" y="330"/>
                </a:lnTo>
                <a:lnTo>
                  <a:pt x="14" y="330"/>
                </a:lnTo>
                <a:lnTo>
                  <a:pt x="9" y="328"/>
                </a:lnTo>
                <a:lnTo>
                  <a:pt x="0" y="328"/>
                </a:lnTo>
                <a:lnTo>
                  <a:pt x="0" y="321"/>
                </a:lnTo>
                <a:lnTo>
                  <a:pt x="0" y="319"/>
                </a:lnTo>
                <a:lnTo>
                  <a:pt x="2" y="300"/>
                </a:lnTo>
                <a:lnTo>
                  <a:pt x="2" y="287"/>
                </a:lnTo>
                <a:lnTo>
                  <a:pt x="3" y="275"/>
                </a:lnTo>
                <a:lnTo>
                  <a:pt x="3" y="264"/>
                </a:lnTo>
                <a:lnTo>
                  <a:pt x="3" y="257"/>
                </a:lnTo>
                <a:lnTo>
                  <a:pt x="3" y="254"/>
                </a:lnTo>
                <a:lnTo>
                  <a:pt x="3" y="252"/>
                </a:lnTo>
                <a:lnTo>
                  <a:pt x="5" y="238"/>
                </a:lnTo>
                <a:lnTo>
                  <a:pt x="5" y="236"/>
                </a:lnTo>
                <a:lnTo>
                  <a:pt x="5" y="231"/>
                </a:lnTo>
                <a:lnTo>
                  <a:pt x="5" y="226"/>
                </a:lnTo>
                <a:lnTo>
                  <a:pt x="5" y="220"/>
                </a:lnTo>
                <a:lnTo>
                  <a:pt x="5" y="219"/>
                </a:lnTo>
                <a:lnTo>
                  <a:pt x="7" y="213"/>
                </a:lnTo>
                <a:lnTo>
                  <a:pt x="7" y="203"/>
                </a:lnTo>
                <a:lnTo>
                  <a:pt x="7" y="192"/>
                </a:lnTo>
                <a:lnTo>
                  <a:pt x="9" y="180"/>
                </a:lnTo>
                <a:lnTo>
                  <a:pt x="9" y="169"/>
                </a:lnTo>
                <a:lnTo>
                  <a:pt x="9" y="157"/>
                </a:lnTo>
                <a:lnTo>
                  <a:pt x="10" y="146"/>
                </a:lnTo>
                <a:lnTo>
                  <a:pt x="10" y="136"/>
                </a:lnTo>
                <a:lnTo>
                  <a:pt x="10" y="127"/>
                </a:lnTo>
                <a:lnTo>
                  <a:pt x="12" y="114"/>
                </a:lnTo>
                <a:lnTo>
                  <a:pt x="12" y="100"/>
                </a:lnTo>
                <a:lnTo>
                  <a:pt x="12" y="86"/>
                </a:lnTo>
                <a:lnTo>
                  <a:pt x="14" y="67"/>
                </a:lnTo>
                <a:lnTo>
                  <a:pt x="14" y="65"/>
                </a:lnTo>
                <a:lnTo>
                  <a:pt x="14" y="63"/>
                </a:lnTo>
                <a:lnTo>
                  <a:pt x="14" y="62"/>
                </a:lnTo>
                <a:lnTo>
                  <a:pt x="14" y="60"/>
                </a:lnTo>
                <a:lnTo>
                  <a:pt x="14" y="56"/>
                </a:lnTo>
                <a:lnTo>
                  <a:pt x="16" y="51"/>
                </a:lnTo>
                <a:lnTo>
                  <a:pt x="16" y="46"/>
                </a:lnTo>
                <a:lnTo>
                  <a:pt x="16" y="42"/>
                </a:lnTo>
                <a:lnTo>
                  <a:pt x="19" y="40"/>
                </a:lnTo>
                <a:lnTo>
                  <a:pt x="30" y="40"/>
                </a:lnTo>
                <a:lnTo>
                  <a:pt x="30" y="40"/>
                </a:lnTo>
                <a:lnTo>
                  <a:pt x="33" y="40"/>
                </a:lnTo>
                <a:lnTo>
                  <a:pt x="39" y="39"/>
                </a:lnTo>
                <a:lnTo>
                  <a:pt x="44" y="39"/>
                </a:lnTo>
                <a:lnTo>
                  <a:pt x="56" y="37"/>
                </a:lnTo>
                <a:lnTo>
                  <a:pt x="70" y="37"/>
                </a:lnTo>
                <a:lnTo>
                  <a:pt x="72" y="37"/>
                </a:lnTo>
                <a:lnTo>
                  <a:pt x="83" y="35"/>
                </a:lnTo>
                <a:lnTo>
                  <a:pt x="93" y="35"/>
                </a:lnTo>
                <a:lnTo>
                  <a:pt x="93" y="33"/>
                </a:lnTo>
                <a:lnTo>
                  <a:pt x="106" y="33"/>
                </a:lnTo>
                <a:lnTo>
                  <a:pt x="109" y="33"/>
                </a:lnTo>
                <a:lnTo>
                  <a:pt x="111" y="33"/>
                </a:lnTo>
                <a:lnTo>
                  <a:pt x="115" y="33"/>
                </a:lnTo>
                <a:lnTo>
                  <a:pt x="127" y="32"/>
                </a:lnTo>
                <a:lnTo>
                  <a:pt x="129" y="32"/>
                </a:lnTo>
                <a:lnTo>
                  <a:pt x="134" y="32"/>
                </a:lnTo>
                <a:lnTo>
                  <a:pt x="136" y="32"/>
                </a:lnTo>
                <a:lnTo>
                  <a:pt x="141" y="30"/>
                </a:lnTo>
                <a:lnTo>
                  <a:pt x="146" y="30"/>
                </a:lnTo>
                <a:lnTo>
                  <a:pt x="148" y="30"/>
                </a:lnTo>
                <a:lnTo>
                  <a:pt x="157" y="30"/>
                </a:lnTo>
                <a:lnTo>
                  <a:pt x="166" y="30"/>
                </a:lnTo>
                <a:lnTo>
                  <a:pt x="178" y="28"/>
                </a:lnTo>
                <a:lnTo>
                  <a:pt x="187" y="28"/>
                </a:lnTo>
                <a:lnTo>
                  <a:pt x="189" y="28"/>
                </a:lnTo>
                <a:lnTo>
                  <a:pt x="194" y="26"/>
                </a:lnTo>
                <a:lnTo>
                  <a:pt x="199" y="26"/>
                </a:lnTo>
                <a:lnTo>
                  <a:pt x="205" y="24"/>
                </a:lnTo>
                <a:lnTo>
                  <a:pt x="210" y="24"/>
                </a:lnTo>
                <a:lnTo>
                  <a:pt x="217" y="24"/>
                </a:lnTo>
                <a:lnTo>
                  <a:pt x="222" y="23"/>
                </a:lnTo>
                <a:lnTo>
                  <a:pt x="235" y="23"/>
                </a:lnTo>
                <a:lnTo>
                  <a:pt x="243" y="21"/>
                </a:lnTo>
                <a:lnTo>
                  <a:pt x="254" y="21"/>
                </a:lnTo>
                <a:lnTo>
                  <a:pt x="265" y="19"/>
                </a:lnTo>
                <a:lnTo>
                  <a:pt x="275" y="17"/>
                </a:lnTo>
                <a:lnTo>
                  <a:pt x="280" y="17"/>
                </a:lnTo>
                <a:lnTo>
                  <a:pt x="286" y="17"/>
                </a:lnTo>
                <a:lnTo>
                  <a:pt x="295" y="16"/>
                </a:lnTo>
                <a:lnTo>
                  <a:pt x="296" y="16"/>
                </a:lnTo>
                <a:lnTo>
                  <a:pt x="307" y="16"/>
                </a:lnTo>
                <a:lnTo>
                  <a:pt x="319" y="14"/>
                </a:lnTo>
                <a:lnTo>
                  <a:pt x="328" y="12"/>
                </a:lnTo>
                <a:lnTo>
                  <a:pt x="340" y="12"/>
                </a:lnTo>
                <a:lnTo>
                  <a:pt x="351" y="10"/>
                </a:lnTo>
                <a:lnTo>
                  <a:pt x="369" y="9"/>
                </a:lnTo>
                <a:lnTo>
                  <a:pt x="369" y="9"/>
                </a:lnTo>
                <a:lnTo>
                  <a:pt x="381" y="7"/>
                </a:lnTo>
                <a:lnTo>
                  <a:pt x="383" y="7"/>
                </a:lnTo>
                <a:lnTo>
                  <a:pt x="392" y="7"/>
                </a:lnTo>
                <a:lnTo>
                  <a:pt x="395" y="7"/>
                </a:lnTo>
                <a:lnTo>
                  <a:pt x="404" y="5"/>
                </a:lnTo>
                <a:lnTo>
                  <a:pt x="409" y="5"/>
                </a:lnTo>
                <a:lnTo>
                  <a:pt x="415" y="5"/>
                </a:lnTo>
                <a:lnTo>
                  <a:pt x="422" y="3"/>
                </a:lnTo>
                <a:lnTo>
                  <a:pt x="425" y="3"/>
                </a:lnTo>
                <a:lnTo>
                  <a:pt x="437" y="2"/>
                </a:lnTo>
                <a:lnTo>
                  <a:pt x="441" y="2"/>
                </a:lnTo>
                <a:lnTo>
                  <a:pt x="453" y="2"/>
                </a:lnTo>
                <a:lnTo>
                  <a:pt x="459" y="0"/>
                </a:lnTo>
                <a:lnTo>
                  <a:pt x="467" y="0"/>
                </a:lnTo>
                <a:lnTo>
                  <a:pt x="467" y="2"/>
                </a:lnTo>
                <a:lnTo>
                  <a:pt x="466" y="2"/>
                </a:lnTo>
                <a:lnTo>
                  <a:pt x="466" y="3"/>
                </a:lnTo>
                <a:lnTo>
                  <a:pt x="466" y="5"/>
                </a:lnTo>
                <a:lnTo>
                  <a:pt x="464" y="7"/>
                </a:lnTo>
                <a:lnTo>
                  <a:pt x="464" y="9"/>
                </a:lnTo>
                <a:lnTo>
                  <a:pt x="462" y="10"/>
                </a:lnTo>
                <a:lnTo>
                  <a:pt x="462" y="12"/>
                </a:lnTo>
                <a:lnTo>
                  <a:pt x="460" y="16"/>
                </a:lnTo>
                <a:lnTo>
                  <a:pt x="459" y="19"/>
                </a:lnTo>
                <a:lnTo>
                  <a:pt x="459" y="23"/>
                </a:lnTo>
                <a:lnTo>
                  <a:pt x="457" y="28"/>
                </a:lnTo>
                <a:lnTo>
                  <a:pt x="455" y="33"/>
                </a:lnTo>
                <a:lnTo>
                  <a:pt x="455" y="39"/>
                </a:lnTo>
                <a:lnTo>
                  <a:pt x="455" y="46"/>
                </a:lnTo>
                <a:lnTo>
                  <a:pt x="455" y="54"/>
                </a:lnTo>
                <a:lnTo>
                  <a:pt x="455" y="65"/>
                </a:lnTo>
                <a:lnTo>
                  <a:pt x="455" y="76"/>
                </a:lnTo>
                <a:lnTo>
                  <a:pt x="455" y="86"/>
                </a:lnTo>
                <a:lnTo>
                  <a:pt x="455" y="99"/>
                </a:lnTo>
                <a:lnTo>
                  <a:pt x="455" y="111"/>
                </a:lnTo>
                <a:lnTo>
                  <a:pt x="455" y="129"/>
                </a:lnTo>
                <a:lnTo>
                  <a:pt x="453" y="144"/>
                </a:lnTo>
                <a:lnTo>
                  <a:pt x="453" y="150"/>
                </a:lnTo>
                <a:lnTo>
                  <a:pt x="453" y="160"/>
                </a:lnTo>
                <a:lnTo>
                  <a:pt x="452" y="173"/>
                </a:lnTo>
                <a:lnTo>
                  <a:pt x="452" y="176"/>
                </a:lnTo>
                <a:lnTo>
                  <a:pt x="452" y="189"/>
                </a:lnTo>
                <a:lnTo>
                  <a:pt x="452" y="199"/>
                </a:lnTo>
                <a:lnTo>
                  <a:pt x="452" y="210"/>
                </a:lnTo>
                <a:lnTo>
                  <a:pt x="452" y="222"/>
                </a:lnTo>
                <a:lnTo>
                  <a:pt x="452" y="234"/>
                </a:lnTo>
                <a:lnTo>
                  <a:pt x="452" y="243"/>
                </a:lnTo>
                <a:lnTo>
                  <a:pt x="452" y="256"/>
                </a:lnTo>
                <a:lnTo>
                  <a:pt x="450" y="268"/>
                </a:lnTo>
                <a:lnTo>
                  <a:pt x="450" y="284"/>
                </a:lnTo>
                <a:lnTo>
                  <a:pt x="450" y="291"/>
                </a:lnTo>
                <a:lnTo>
                  <a:pt x="450" y="296"/>
                </a:lnTo>
                <a:lnTo>
                  <a:pt x="450" y="298"/>
                </a:lnTo>
                <a:lnTo>
                  <a:pt x="450" y="302"/>
                </a:lnTo>
                <a:lnTo>
                  <a:pt x="448" y="305"/>
                </a:lnTo>
                <a:lnTo>
                  <a:pt x="448" y="314"/>
                </a:lnTo>
                <a:lnTo>
                  <a:pt x="446" y="317"/>
                </a:lnTo>
                <a:lnTo>
                  <a:pt x="445" y="326"/>
                </a:lnTo>
                <a:lnTo>
                  <a:pt x="441" y="335"/>
                </a:lnTo>
                <a:lnTo>
                  <a:pt x="434" y="356"/>
                </a:lnTo>
                <a:lnTo>
                  <a:pt x="432" y="367"/>
                </a:lnTo>
                <a:lnTo>
                  <a:pt x="429" y="379"/>
                </a:lnTo>
                <a:lnTo>
                  <a:pt x="425" y="392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15">
            <a:extLst>
              <a:ext uri="{FF2B5EF4-FFF2-40B4-BE49-F238E27FC236}">
                <a16:creationId xmlns:a16="http://schemas.microsoft.com/office/drawing/2014/main" id="{4F89F944-CD31-4271-AB4B-9E63A4F33ECE}"/>
              </a:ext>
            </a:extLst>
          </p:cNvPr>
          <p:cNvSpPr>
            <a:spLocks/>
          </p:cNvSpPr>
          <p:nvPr/>
        </p:nvSpPr>
        <p:spPr bwMode="auto">
          <a:xfrm>
            <a:off x="5813426" y="4049713"/>
            <a:ext cx="1187450" cy="1128713"/>
          </a:xfrm>
          <a:custGeom>
            <a:avLst/>
            <a:gdLst>
              <a:gd name="T0" fmla="*/ 293 w 748"/>
              <a:gd name="T1" fmla="*/ 78 h 711"/>
              <a:gd name="T2" fmla="*/ 340 w 748"/>
              <a:gd name="T3" fmla="*/ 67 h 711"/>
              <a:gd name="T4" fmla="*/ 390 w 748"/>
              <a:gd name="T5" fmla="*/ 79 h 711"/>
              <a:gd name="T6" fmla="*/ 436 w 748"/>
              <a:gd name="T7" fmla="*/ 86 h 711"/>
              <a:gd name="T8" fmla="*/ 485 w 748"/>
              <a:gd name="T9" fmla="*/ 95 h 711"/>
              <a:gd name="T10" fmla="*/ 557 w 748"/>
              <a:gd name="T11" fmla="*/ 94 h 711"/>
              <a:gd name="T12" fmla="*/ 600 w 748"/>
              <a:gd name="T13" fmla="*/ 35 h 711"/>
              <a:gd name="T14" fmla="*/ 654 w 748"/>
              <a:gd name="T15" fmla="*/ 49 h 711"/>
              <a:gd name="T16" fmla="*/ 681 w 748"/>
              <a:gd name="T17" fmla="*/ 58 h 711"/>
              <a:gd name="T18" fmla="*/ 672 w 748"/>
              <a:gd name="T19" fmla="*/ 97 h 711"/>
              <a:gd name="T20" fmla="*/ 653 w 748"/>
              <a:gd name="T21" fmla="*/ 166 h 711"/>
              <a:gd name="T22" fmla="*/ 638 w 748"/>
              <a:gd name="T23" fmla="*/ 212 h 711"/>
              <a:gd name="T24" fmla="*/ 654 w 748"/>
              <a:gd name="T25" fmla="*/ 240 h 711"/>
              <a:gd name="T26" fmla="*/ 746 w 748"/>
              <a:gd name="T27" fmla="*/ 249 h 711"/>
              <a:gd name="T28" fmla="*/ 748 w 748"/>
              <a:gd name="T29" fmla="*/ 323 h 711"/>
              <a:gd name="T30" fmla="*/ 748 w 748"/>
              <a:gd name="T31" fmla="*/ 397 h 711"/>
              <a:gd name="T32" fmla="*/ 737 w 748"/>
              <a:gd name="T33" fmla="*/ 422 h 711"/>
              <a:gd name="T34" fmla="*/ 709 w 748"/>
              <a:gd name="T35" fmla="*/ 438 h 711"/>
              <a:gd name="T36" fmla="*/ 683 w 748"/>
              <a:gd name="T37" fmla="*/ 452 h 711"/>
              <a:gd name="T38" fmla="*/ 658 w 748"/>
              <a:gd name="T39" fmla="*/ 464 h 711"/>
              <a:gd name="T40" fmla="*/ 663 w 748"/>
              <a:gd name="T41" fmla="*/ 492 h 711"/>
              <a:gd name="T42" fmla="*/ 665 w 748"/>
              <a:gd name="T43" fmla="*/ 508 h 711"/>
              <a:gd name="T44" fmla="*/ 658 w 748"/>
              <a:gd name="T45" fmla="*/ 515 h 711"/>
              <a:gd name="T46" fmla="*/ 633 w 748"/>
              <a:gd name="T47" fmla="*/ 526 h 711"/>
              <a:gd name="T48" fmla="*/ 644 w 748"/>
              <a:gd name="T49" fmla="*/ 542 h 711"/>
              <a:gd name="T50" fmla="*/ 668 w 748"/>
              <a:gd name="T51" fmla="*/ 568 h 711"/>
              <a:gd name="T52" fmla="*/ 679 w 748"/>
              <a:gd name="T53" fmla="*/ 602 h 711"/>
              <a:gd name="T54" fmla="*/ 665 w 748"/>
              <a:gd name="T55" fmla="*/ 614 h 711"/>
              <a:gd name="T56" fmla="*/ 681 w 748"/>
              <a:gd name="T57" fmla="*/ 664 h 711"/>
              <a:gd name="T58" fmla="*/ 674 w 748"/>
              <a:gd name="T59" fmla="*/ 692 h 711"/>
              <a:gd name="T60" fmla="*/ 658 w 748"/>
              <a:gd name="T61" fmla="*/ 701 h 711"/>
              <a:gd name="T62" fmla="*/ 598 w 748"/>
              <a:gd name="T63" fmla="*/ 679 h 711"/>
              <a:gd name="T64" fmla="*/ 524 w 748"/>
              <a:gd name="T65" fmla="*/ 635 h 711"/>
              <a:gd name="T66" fmla="*/ 488 w 748"/>
              <a:gd name="T67" fmla="*/ 612 h 711"/>
              <a:gd name="T68" fmla="*/ 466 w 748"/>
              <a:gd name="T69" fmla="*/ 612 h 711"/>
              <a:gd name="T70" fmla="*/ 413 w 748"/>
              <a:gd name="T71" fmla="*/ 566 h 711"/>
              <a:gd name="T72" fmla="*/ 340 w 748"/>
              <a:gd name="T73" fmla="*/ 524 h 711"/>
              <a:gd name="T74" fmla="*/ 268 w 748"/>
              <a:gd name="T75" fmla="*/ 482 h 711"/>
              <a:gd name="T76" fmla="*/ 222 w 748"/>
              <a:gd name="T77" fmla="*/ 476 h 711"/>
              <a:gd name="T78" fmla="*/ 181 w 748"/>
              <a:gd name="T79" fmla="*/ 478 h 711"/>
              <a:gd name="T80" fmla="*/ 113 w 748"/>
              <a:gd name="T81" fmla="*/ 480 h 711"/>
              <a:gd name="T82" fmla="*/ 54 w 748"/>
              <a:gd name="T83" fmla="*/ 455 h 711"/>
              <a:gd name="T84" fmla="*/ 51 w 748"/>
              <a:gd name="T85" fmla="*/ 416 h 711"/>
              <a:gd name="T86" fmla="*/ 44 w 748"/>
              <a:gd name="T87" fmla="*/ 356 h 711"/>
              <a:gd name="T88" fmla="*/ 40 w 748"/>
              <a:gd name="T89" fmla="*/ 309 h 711"/>
              <a:gd name="T90" fmla="*/ 33 w 748"/>
              <a:gd name="T91" fmla="*/ 247 h 711"/>
              <a:gd name="T92" fmla="*/ 26 w 748"/>
              <a:gd name="T93" fmla="*/ 187 h 711"/>
              <a:gd name="T94" fmla="*/ 23 w 748"/>
              <a:gd name="T95" fmla="*/ 161 h 711"/>
              <a:gd name="T96" fmla="*/ 12 w 748"/>
              <a:gd name="T97" fmla="*/ 122 h 711"/>
              <a:gd name="T98" fmla="*/ 0 w 748"/>
              <a:gd name="T99" fmla="*/ 67 h 711"/>
              <a:gd name="T100" fmla="*/ 19 w 748"/>
              <a:gd name="T101" fmla="*/ 69 h 711"/>
              <a:gd name="T102" fmla="*/ 106 w 748"/>
              <a:gd name="T103" fmla="*/ 58 h 711"/>
              <a:gd name="T104" fmla="*/ 137 w 748"/>
              <a:gd name="T105" fmla="*/ 48 h 711"/>
              <a:gd name="T106" fmla="*/ 139 w 748"/>
              <a:gd name="T107" fmla="*/ 16 h 711"/>
              <a:gd name="T108" fmla="*/ 183 w 748"/>
              <a:gd name="T109" fmla="*/ 5 h 711"/>
              <a:gd name="T110" fmla="*/ 220 w 748"/>
              <a:gd name="T111" fmla="*/ 35 h 711"/>
              <a:gd name="T112" fmla="*/ 266 w 748"/>
              <a:gd name="T113" fmla="*/ 65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8" h="711">
                <a:moveTo>
                  <a:pt x="277" y="69"/>
                </a:moveTo>
                <a:lnTo>
                  <a:pt x="279" y="71"/>
                </a:lnTo>
                <a:lnTo>
                  <a:pt x="280" y="71"/>
                </a:lnTo>
                <a:lnTo>
                  <a:pt x="284" y="72"/>
                </a:lnTo>
                <a:lnTo>
                  <a:pt x="287" y="74"/>
                </a:lnTo>
                <a:lnTo>
                  <a:pt x="289" y="76"/>
                </a:lnTo>
                <a:lnTo>
                  <a:pt x="291" y="76"/>
                </a:lnTo>
                <a:lnTo>
                  <a:pt x="293" y="78"/>
                </a:lnTo>
                <a:lnTo>
                  <a:pt x="294" y="79"/>
                </a:lnTo>
                <a:lnTo>
                  <a:pt x="307" y="69"/>
                </a:lnTo>
                <a:lnTo>
                  <a:pt x="310" y="67"/>
                </a:lnTo>
                <a:lnTo>
                  <a:pt x="323" y="65"/>
                </a:lnTo>
                <a:lnTo>
                  <a:pt x="328" y="65"/>
                </a:lnTo>
                <a:lnTo>
                  <a:pt x="335" y="65"/>
                </a:lnTo>
                <a:lnTo>
                  <a:pt x="339" y="65"/>
                </a:lnTo>
                <a:lnTo>
                  <a:pt x="340" y="67"/>
                </a:lnTo>
                <a:lnTo>
                  <a:pt x="351" y="71"/>
                </a:lnTo>
                <a:lnTo>
                  <a:pt x="363" y="74"/>
                </a:lnTo>
                <a:lnTo>
                  <a:pt x="365" y="76"/>
                </a:lnTo>
                <a:lnTo>
                  <a:pt x="367" y="76"/>
                </a:lnTo>
                <a:lnTo>
                  <a:pt x="370" y="76"/>
                </a:lnTo>
                <a:lnTo>
                  <a:pt x="379" y="78"/>
                </a:lnTo>
                <a:lnTo>
                  <a:pt x="383" y="79"/>
                </a:lnTo>
                <a:lnTo>
                  <a:pt x="390" y="79"/>
                </a:lnTo>
                <a:lnTo>
                  <a:pt x="397" y="81"/>
                </a:lnTo>
                <a:lnTo>
                  <a:pt x="404" y="81"/>
                </a:lnTo>
                <a:lnTo>
                  <a:pt x="407" y="83"/>
                </a:lnTo>
                <a:lnTo>
                  <a:pt x="416" y="83"/>
                </a:lnTo>
                <a:lnTo>
                  <a:pt x="423" y="83"/>
                </a:lnTo>
                <a:lnTo>
                  <a:pt x="425" y="85"/>
                </a:lnTo>
                <a:lnTo>
                  <a:pt x="427" y="85"/>
                </a:lnTo>
                <a:lnTo>
                  <a:pt x="436" y="86"/>
                </a:lnTo>
                <a:lnTo>
                  <a:pt x="439" y="86"/>
                </a:lnTo>
                <a:lnTo>
                  <a:pt x="446" y="88"/>
                </a:lnTo>
                <a:lnTo>
                  <a:pt x="450" y="88"/>
                </a:lnTo>
                <a:lnTo>
                  <a:pt x="458" y="90"/>
                </a:lnTo>
                <a:lnTo>
                  <a:pt x="462" y="90"/>
                </a:lnTo>
                <a:lnTo>
                  <a:pt x="467" y="92"/>
                </a:lnTo>
                <a:lnTo>
                  <a:pt x="473" y="94"/>
                </a:lnTo>
                <a:lnTo>
                  <a:pt x="485" y="95"/>
                </a:lnTo>
                <a:lnTo>
                  <a:pt x="497" y="97"/>
                </a:lnTo>
                <a:lnTo>
                  <a:pt x="510" y="99"/>
                </a:lnTo>
                <a:lnTo>
                  <a:pt x="520" y="101"/>
                </a:lnTo>
                <a:lnTo>
                  <a:pt x="541" y="104"/>
                </a:lnTo>
                <a:lnTo>
                  <a:pt x="554" y="108"/>
                </a:lnTo>
                <a:lnTo>
                  <a:pt x="554" y="104"/>
                </a:lnTo>
                <a:lnTo>
                  <a:pt x="556" y="97"/>
                </a:lnTo>
                <a:lnTo>
                  <a:pt x="557" y="94"/>
                </a:lnTo>
                <a:lnTo>
                  <a:pt x="557" y="92"/>
                </a:lnTo>
                <a:lnTo>
                  <a:pt x="561" y="79"/>
                </a:lnTo>
                <a:lnTo>
                  <a:pt x="566" y="64"/>
                </a:lnTo>
                <a:lnTo>
                  <a:pt x="570" y="51"/>
                </a:lnTo>
                <a:lnTo>
                  <a:pt x="573" y="39"/>
                </a:lnTo>
                <a:lnTo>
                  <a:pt x="575" y="28"/>
                </a:lnTo>
                <a:lnTo>
                  <a:pt x="591" y="32"/>
                </a:lnTo>
                <a:lnTo>
                  <a:pt x="600" y="35"/>
                </a:lnTo>
                <a:lnTo>
                  <a:pt x="603" y="37"/>
                </a:lnTo>
                <a:lnTo>
                  <a:pt x="614" y="39"/>
                </a:lnTo>
                <a:lnTo>
                  <a:pt x="624" y="41"/>
                </a:lnTo>
                <a:lnTo>
                  <a:pt x="628" y="41"/>
                </a:lnTo>
                <a:lnTo>
                  <a:pt x="631" y="42"/>
                </a:lnTo>
                <a:lnTo>
                  <a:pt x="637" y="44"/>
                </a:lnTo>
                <a:lnTo>
                  <a:pt x="649" y="48"/>
                </a:lnTo>
                <a:lnTo>
                  <a:pt x="654" y="49"/>
                </a:lnTo>
                <a:lnTo>
                  <a:pt x="656" y="49"/>
                </a:lnTo>
                <a:lnTo>
                  <a:pt x="658" y="49"/>
                </a:lnTo>
                <a:lnTo>
                  <a:pt x="667" y="53"/>
                </a:lnTo>
                <a:lnTo>
                  <a:pt x="674" y="55"/>
                </a:lnTo>
                <a:lnTo>
                  <a:pt x="676" y="56"/>
                </a:lnTo>
                <a:lnTo>
                  <a:pt x="679" y="58"/>
                </a:lnTo>
                <a:lnTo>
                  <a:pt x="681" y="58"/>
                </a:lnTo>
                <a:lnTo>
                  <a:pt x="681" y="58"/>
                </a:lnTo>
                <a:lnTo>
                  <a:pt x="681" y="60"/>
                </a:lnTo>
                <a:lnTo>
                  <a:pt x="681" y="62"/>
                </a:lnTo>
                <a:lnTo>
                  <a:pt x="681" y="64"/>
                </a:lnTo>
                <a:lnTo>
                  <a:pt x="681" y="65"/>
                </a:lnTo>
                <a:lnTo>
                  <a:pt x="677" y="78"/>
                </a:lnTo>
                <a:lnTo>
                  <a:pt x="674" y="86"/>
                </a:lnTo>
                <a:lnTo>
                  <a:pt x="674" y="92"/>
                </a:lnTo>
                <a:lnTo>
                  <a:pt x="672" y="97"/>
                </a:lnTo>
                <a:lnTo>
                  <a:pt x="667" y="113"/>
                </a:lnTo>
                <a:lnTo>
                  <a:pt x="665" y="124"/>
                </a:lnTo>
                <a:lnTo>
                  <a:pt x="661" y="132"/>
                </a:lnTo>
                <a:lnTo>
                  <a:pt x="660" y="139"/>
                </a:lnTo>
                <a:lnTo>
                  <a:pt x="660" y="141"/>
                </a:lnTo>
                <a:lnTo>
                  <a:pt x="656" y="150"/>
                </a:lnTo>
                <a:lnTo>
                  <a:pt x="656" y="154"/>
                </a:lnTo>
                <a:lnTo>
                  <a:pt x="653" y="166"/>
                </a:lnTo>
                <a:lnTo>
                  <a:pt x="647" y="184"/>
                </a:lnTo>
                <a:lnTo>
                  <a:pt x="646" y="191"/>
                </a:lnTo>
                <a:lnTo>
                  <a:pt x="642" y="203"/>
                </a:lnTo>
                <a:lnTo>
                  <a:pt x="640" y="206"/>
                </a:lnTo>
                <a:lnTo>
                  <a:pt x="640" y="208"/>
                </a:lnTo>
                <a:lnTo>
                  <a:pt x="640" y="210"/>
                </a:lnTo>
                <a:lnTo>
                  <a:pt x="638" y="210"/>
                </a:lnTo>
                <a:lnTo>
                  <a:pt x="638" y="212"/>
                </a:lnTo>
                <a:lnTo>
                  <a:pt x="638" y="214"/>
                </a:lnTo>
                <a:lnTo>
                  <a:pt x="638" y="217"/>
                </a:lnTo>
                <a:lnTo>
                  <a:pt x="638" y="219"/>
                </a:lnTo>
                <a:lnTo>
                  <a:pt x="642" y="224"/>
                </a:lnTo>
                <a:lnTo>
                  <a:pt x="647" y="233"/>
                </a:lnTo>
                <a:lnTo>
                  <a:pt x="651" y="236"/>
                </a:lnTo>
                <a:lnTo>
                  <a:pt x="653" y="238"/>
                </a:lnTo>
                <a:lnTo>
                  <a:pt x="654" y="240"/>
                </a:lnTo>
                <a:lnTo>
                  <a:pt x="660" y="240"/>
                </a:lnTo>
                <a:lnTo>
                  <a:pt x="681" y="242"/>
                </a:lnTo>
                <a:lnTo>
                  <a:pt x="690" y="244"/>
                </a:lnTo>
                <a:lnTo>
                  <a:pt x="691" y="244"/>
                </a:lnTo>
                <a:lnTo>
                  <a:pt x="706" y="245"/>
                </a:lnTo>
                <a:lnTo>
                  <a:pt x="720" y="247"/>
                </a:lnTo>
                <a:lnTo>
                  <a:pt x="732" y="247"/>
                </a:lnTo>
                <a:lnTo>
                  <a:pt x="746" y="249"/>
                </a:lnTo>
                <a:lnTo>
                  <a:pt x="744" y="259"/>
                </a:lnTo>
                <a:lnTo>
                  <a:pt x="744" y="272"/>
                </a:lnTo>
                <a:lnTo>
                  <a:pt x="744" y="286"/>
                </a:lnTo>
                <a:lnTo>
                  <a:pt x="743" y="296"/>
                </a:lnTo>
                <a:lnTo>
                  <a:pt x="743" y="309"/>
                </a:lnTo>
                <a:lnTo>
                  <a:pt x="743" y="321"/>
                </a:lnTo>
                <a:lnTo>
                  <a:pt x="748" y="321"/>
                </a:lnTo>
                <a:lnTo>
                  <a:pt x="748" y="323"/>
                </a:lnTo>
                <a:lnTo>
                  <a:pt x="748" y="330"/>
                </a:lnTo>
                <a:lnTo>
                  <a:pt x="748" y="335"/>
                </a:lnTo>
                <a:lnTo>
                  <a:pt x="748" y="348"/>
                </a:lnTo>
                <a:lnTo>
                  <a:pt x="748" y="360"/>
                </a:lnTo>
                <a:lnTo>
                  <a:pt x="748" y="369"/>
                </a:lnTo>
                <a:lnTo>
                  <a:pt x="748" y="378"/>
                </a:lnTo>
                <a:lnTo>
                  <a:pt x="748" y="388"/>
                </a:lnTo>
                <a:lnTo>
                  <a:pt x="748" y="397"/>
                </a:lnTo>
                <a:lnTo>
                  <a:pt x="748" y="409"/>
                </a:lnTo>
                <a:lnTo>
                  <a:pt x="746" y="415"/>
                </a:lnTo>
                <a:lnTo>
                  <a:pt x="746" y="422"/>
                </a:lnTo>
                <a:lnTo>
                  <a:pt x="746" y="424"/>
                </a:lnTo>
                <a:lnTo>
                  <a:pt x="743" y="424"/>
                </a:lnTo>
                <a:lnTo>
                  <a:pt x="741" y="424"/>
                </a:lnTo>
                <a:lnTo>
                  <a:pt x="739" y="422"/>
                </a:lnTo>
                <a:lnTo>
                  <a:pt x="737" y="422"/>
                </a:lnTo>
                <a:lnTo>
                  <a:pt x="736" y="422"/>
                </a:lnTo>
                <a:lnTo>
                  <a:pt x="734" y="420"/>
                </a:lnTo>
                <a:lnTo>
                  <a:pt x="732" y="420"/>
                </a:lnTo>
                <a:lnTo>
                  <a:pt x="734" y="434"/>
                </a:lnTo>
                <a:lnTo>
                  <a:pt x="732" y="438"/>
                </a:lnTo>
                <a:lnTo>
                  <a:pt x="721" y="439"/>
                </a:lnTo>
                <a:lnTo>
                  <a:pt x="711" y="441"/>
                </a:lnTo>
                <a:lnTo>
                  <a:pt x="709" y="438"/>
                </a:lnTo>
                <a:lnTo>
                  <a:pt x="709" y="436"/>
                </a:lnTo>
                <a:lnTo>
                  <a:pt x="695" y="439"/>
                </a:lnTo>
                <a:lnTo>
                  <a:pt x="690" y="439"/>
                </a:lnTo>
                <a:lnTo>
                  <a:pt x="681" y="441"/>
                </a:lnTo>
                <a:lnTo>
                  <a:pt x="681" y="446"/>
                </a:lnTo>
                <a:lnTo>
                  <a:pt x="683" y="448"/>
                </a:lnTo>
                <a:lnTo>
                  <a:pt x="683" y="450"/>
                </a:lnTo>
                <a:lnTo>
                  <a:pt x="683" y="452"/>
                </a:lnTo>
                <a:lnTo>
                  <a:pt x="677" y="452"/>
                </a:lnTo>
                <a:lnTo>
                  <a:pt x="677" y="455"/>
                </a:lnTo>
                <a:lnTo>
                  <a:pt x="677" y="457"/>
                </a:lnTo>
                <a:lnTo>
                  <a:pt x="677" y="459"/>
                </a:lnTo>
                <a:lnTo>
                  <a:pt x="677" y="461"/>
                </a:lnTo>
                <a:lnTo>
                  <a:pt x="665" y="462"/>
                </a:lnTo>
                <a:lnTo>
                  <a:pt x="656" y="462"/>
                </a:lnTo>
                <a:lnTo>
                  <a:pt x="658" y="464"/>
                </a:lnTo>
                <a:lnTo>
                  <a:pt x="658" y="469"/>
                </a:lnTo>
                <a:lnTo>
                  <a:pt x="658" y="473"/>
                </a:lnTo>
                <a:lnTo>
                  <a:pt x="660" y="473"/>
                </a:lnTo>
                <a:lnTo>
                  <a:pt x="660" y="476"/>
                </a:lnTo>
                <a:lnTo>
                  <a:pt x="660" y="478"/>
                </a:lnTo>
                <a:lnTo>
                  <a:pt x="661" y="484"/>
                </a:lnTo>
                <a:lnTo>
                  <a:pt x="661" y="487"/>
                </a:lnTo>
                <a:lnTo>
                  <a:pt x="663" y="492"/>
                </a:lnTo>
                <a:lnTo>
                  <a:pt x="663" y="498"/>
                </a:lnTo>
                <a:lnTo>
                  <a:pt x="665" y="498"/>
                </a:lnTo>
                <a:lnTo>
                  <a:pt x="665" y="499"/>
                </a:lnTo>
                <a:lnTo>
                  <a:pt x="665" y="501"/>
                </a:lnTo>
                <a:lnTo>
                  <a:pt x="665" y="503"/>
                </a:lnTo>
                <a:lnTo>
                  <a:pt x="665" y="505"/>
                </a:lnTo>
                <a:lnTo>
                  <a:pt x="665" y="505"/>
                </a:lnTo>
                <a:lnTo>
                  <a:pt x="665" y="508"/>
                </a:lnTo>
                <a:lnTo>
                  <a:pt x="665" y="510"/>
                </a:lnTo>
                <a:lnTo>
                  <a:pt x="665" y="512"/>
                </a:lnTo>
                <a:lnTo>
                  <a:pt x="665" y="514"/>
                </a:lnTo>
                <a:lnTo>
                  <a:pt x="665" y="515"/>
                </a:lnTo>
                <a:lnTo>
                  <a:pt x="663" y="515"/>
                </a:lnTo>
                <a:lnTo>
                  <a:pt x="661" y="515"/>
                </a:lnTo>
                <a:lnTo>
                  <a:pt x="660" y="515"/>
                </a:lnTo>
                <a:lnTo>
                  <a:pt x="658" y="515"/>
                </a:lnTo>
                <a:lnTo>
                  <a:pt x="656" y="515"/>
                </a:lnTo>
                <a:lnTo>
                  <a:pt x="654" y="517"/>
                </a:lnTo>
                <a:lnTo>
                  <a:pt x="653" y="517"/>
                </a:lnTo>
                <a:lnTo>
                  <a:pt x="651" y="517"/>
                </a:lnTo>
                <a:lnTo>
                  <a:pt x="649" y="517"/>
                </a:lnTo>
                <a:lnTo>
                  <a:pt x="644" y="521"/>
                </a:lnTo>
                <a:lnTo>
                  <a:pt x="642" y="521"/>
                </a:lnTo>
                <a:lnTo>
                  <a:pt x="633" y="526"/>
                </a:lnTo>
                <a:lnTo>
                  <a:pt x="635" y="528"/>
                </a:lnTo>
                <a:lnTo>
                  <a:pt x="635" y="529"/>
                </a:lnTo>
                <a:lnTo>
                  <a:pt x="637" y="531"/>
                </a:lnTo>
                <a:lnTo>
                  <a:pt x="638" y="533"/>
                </a:lnTo>
                <a:lnTo>
                  <a:pt x="640" y="536"/>
                </a:lnTo>
                <a:lnTo>
                  <a:pt x="640" y="538"/>
                </a:lnTo>
                <a:lnTo>
                  <a:pt x="642" y="538"/>
                </a:lnTo>
                <a:lnTo>
                  <a:pt x="644" y="542"/>
                </a:lnTo>
                <a:lnTo>
                  <a:pt x="646" y="544"/>
                </a:lnTo>
                <a:lnTo>
                  <a:pt x="647" y="547"/>
                </a:lnTo>
                <a:lnTo>
                  <a:pt x="651" y="549"/>
                </a:lnTo>
                <a:lnTo>
                  <a:pt x="653" y="551"/>
                </a:lnTo>
                <a:lnTo>
                  <a:pt x="656" y="554"/>
                </a:lnTo>
                <a:lnTo>
                  <a:pt x="661" y="559"/>
                </a:lnTo>
                <a:lnTo>
                  <a:pt x="667" y="566"/>
                </a:lnTo>
                <a:lnTo>
                  <a:pt x="668" y="568"/>
                </a:lnTo>
                <a:lnTo>
                  <a:pt x="676" y="577"/>
                </a:lnTo>
                <a:lnTo>
                  <a:pt x="681" y="584"/>
                </a:lnTo>
                <a:lnTo>
                  <a:pt x="681" y="584"/>
                </a:lnTo>
                <a:lnTo>
                  <a:pt x="683" y="588"/>
                </a:lnTo>
                <a:lnTo>
                  <a:pt x="684" y="589"/>
                </a:lnTo>
                <a:lnTo>
                  <a:pt x="688" y="591"/>
                </a:lnTo>
                <a:lnTo>
                  <a:pt x="681" y="598"/>
                </a:lnTo>
                <a:lnTo>
                  <a:pt x="679" y="602"/>
                </a:lnTo>
                <a:lnTo>
                  <a:pt x="677" y="604"/>
                </a:lnTo>
                <a:lnTo>
                  <a:pt x="676" y="605"/>
                </a:lnTo>
                <a:lnTo>
                  <a:pt x="674" y="605"/>
                </a:lnTo>
                <a:lnTo>
                  <a:pt x="672" y="607"/>
                </a:lnTo>
                <a:lnTo>
                  <a:pt x="668" y="609"/>
                </a:lnTo>
                <a:lnTo>
                  <a:pt x="665" y="612"/>
                </a:lnTo>
                <a:lnTo>
                  <a:pt x="663" y="612"/>
                </a:lnTo>
                <a:lnTo>
                  <a:pt x="665" y="614"/>
                </a:lnTo>
                <a:lnTo>
                  <a:pt x="654" y="621"/>
                </a:lnTo>
                <a:lnTo>
                  <a:pt x="658" y="626"/>
                </a:lnTo>
                <a:lnTo>
                  <a:pt x="660" y="628"/>
                </a:lnTo>
                <a:lnTo>
                  <a:pt x="672" y="641"/>
                </a:lnTo>
                <a:lnTo>
                  <a:pt x="665" y="646"/>
                </a:lnTo>
                <a:lnTo>
                  <a:pt x="672" y="653"/>
                </a:lnTo>
                <a:lnTo>
                  <a:pt x="679" y="660"/>
                </a:lnTo>
                <a:lnTo>
                  <a:pt x="681" y="664"/>
                </a:lnTo>
                <a:lnTo>
                  <a:pt x="684" y="667"/>
                </a:lnTo>
                <a:lnTo>
                  <a:pt x="693" y="674"/>
                </a:lnTo>
                <a:lnTo>
                  <a:pt x="688" y="676"/>
                </a:lnTo>
                <a:lnTo>
                  <a:pt x="690" y="676"/>
                </a:lnTo>
                <a:lnTo>
                  <a:pt x="681" y="683"/>
                </a:lnTo>
                <a:lnTo>
                  <a:pt x="677" y="686"/>
                </a:lnTo>
                <a:lnTo>
                  <a:pt x="677" y="688"/>
                </a:lnTo>
                <a:lnTo>
                  <a:pt x="674" y="692"/>
                </a:lnTo>
                <a:lnTo>
                  <a:pt x="679" y="699"/>
                </a:lnTo>
                <a:lnTo>
                  <a:pt x="676" y="701"/>
                </a:lnTo>
                <a:lnTo>
                  <a:pt x="677" y="701"/>
                </a:lnTo>
                <a:lnTo>
                  <a:pt x="674" y="704"/>
                </a:lnTo>
                <a:lnTo>
                  <a:pt x="670" y="708"/>
                </a:lnTo>
                <a:lnTo>
                  <a:pt x="672" y="709"/>
                </a:lnTo>
                <a:lnTo>
                  <a:pt x="668" y="711"/>
                </a:lnTo>
                <a:lnTo>
                  <a:pt x="658" y="701"/>
                </a:lnTo>
                <a:lnTo>
                  <a:pt x="656" y="699"/>
                </a:lnTo>
                <a:lnTo>
                  <a:pt x="651" y="702"/>
                </a:lnTo>
                <a:lnTo>
                  <a:pt x="638" y="690"/>
                </a:lnTo>
                <a:lnTo>
                  <a:pt x="628" y="679"/>
                </a:lnTo>
                <a:lnTo>
                  <a:pt x="616" y="669"/>
                </a:lnTo>
                <a:lnTo>
                  <a:pt x="614" y="671"/>
                </a:lnTo>
                <a:lnTo>
                  <a:pt x="610" y="667"/>
                </a:lnTo>
                <a:lnTo>
                  <a:pt x="598" y="679"/>
                </a:lnTo>
                <a:lnTo>
                  <a:pt x="591" y="674"/>
                </a:lnTo>
                <a:lnTo>
                  <a:pt x="584" y="671"/>
                </a:lnTo>
                <a:lnTo>
                  <a:pt x="578" y="669"/>
                </a:lnTo>
                <a:lnTo>
                  <a:pt x="566" y="662"/>
                </a:lnTo>
                <a:lnTo>
                  <a:pt x="556" y="655"/>
                </a:lnTo>
                <a:lnTo>
                  <a:pt x="545" y="648"/>
                </a:lnTo>
                <a:lnTo>
                  <a:pt x="534" y="641"/>
                </a:lnTo>
                <a:lnTo>
                  <a:pt x="524" y="635"/>
                </a:lnTo>
                <a:lnTo>
                  <a:pt x="511" y="630"/>
                </a:lnTo>
                <a:lnTo>
                  <a:pt x="513" y="626"/>
                </a:lnTo>
                <a:lnTo>
                  <a:pt x="503" y="621"/>
                </a:lnTo>
                <a:lnTo>
                  <a:pt x="496" y="614"/>
                </a:lnTo>
                <a:lnTo>
                  <a:pt x="494" y="614"/>
                </a:lnTo>
                <a:lnTo>
                  <a:pt x="492" y="612"/>
                </a:lnTo>
                <a:lnTo>
                  <a:pt x="490" y="612"/>
                </a:lnTo>
                <a:lnTo>
                  <a:pt x="488" y="612"/>
                </a:lnTo>
                <a:lnTo>
                  <a:pt x="487" y="612"/>
                </a:lnTo>
                <a:lnTo>
                  <a:pt x="485" y="611"/>
                </a:lnTo>
                <a:lnTo>
                  <a:pt x="483" y="609"/>
                </a:lnTo>
                <a:lnTo>
                  <a:pt x="481" y="611"/>
                </a:lnTo>
                <a:lnTo>
                  <a:pt x="478" y="607"/>
                </a:lnTo>
                <a:lnTo>
                  <a:pt x="476" y="605"/>
                </a:lnTo>
                <a:lnTo>
                  <a:pt x="474" y="605"/>
                </a:lnTo>
                <a:lnTo>
                  <a:pt x="466" y="612"/>
                </a:lnTo>
                <a:lnTo>
                  <a:pt x="457" y="619"/>
                </a:lnTo>
                <a:lnTo>
                  <a:pt x="455" y="621"/>
                </a:lnTo>
                <a:lnTo>
                  <a:pt x="453" y="621"/>
                </a:lnTo>
                <a:lnTo>
                  <a:pt x="444" y="609"/>
                </a:lnTo>
                <a:lnTo>
                  <a:pt x="436" y="598"/>
                </a:lnTo>
                <a:lnTo>
                  <a:pt x="427" y="589"/>
                </a:lnTo>
                <a:lnTo>
                  <a:pt x="418" y="574"/>
                </a:lnTo>
                <a:lnTo>
                  <a:pt x="413" y="566"/>
                </a:lnTo>
                <a:lnTo>
                  <a:pt x="402" y="561"/>
                </a:lnTo>
                <a:lnTo>
                  <a:pt x="402" y="559"/>
                </a:lnTo>
                <a:lnTo>
                  <a:pt x="388" y="552"/>
                </a:lnTo>
                <a:lnTo>
                  <a:pt x="377" y="547"/>
                </a:lnTo>
                <a:lnTo>
                  <a:pt x="369" y="542"/>
                </a:lnTo>
                <a:lnTo>
                  <a:pt x="358" y="535"/>
                </a:lnTo>
                <a:lnTo>
                  <a:pt x="353" y="533"/>
                </a:lnTo>
                <a:lnTo>
                  <a:pt x="340" y="524"/>
                </a:lnTo>
                <a:lnTo>
                  <a:pt x="333" y="519"/>
                </a:lnTo>
                <a:lnTo>
                  <a:pt x="324" y="514"/>
                </a:lnTo>
                <a:lnTo>
                  <a:pt x="314" y="506"/>
                </a:lnTo>
                <a:lnTo>
                  <a:pt x="298" y="499"/>
                </a:lnTo>
                <a:lnTo>
                  <a:pt x="287" y="491"/>
                </a:lnTo>
                <a:lnTo>
                  <a:pt x="277" y="485"/>
                </a:lnTo>
                <a:lnTo>
                  <a:pt x="270" y="484"/>
                </a:lnTo>
                <a:lnTo>
                  <a:pt x="268" y="482"/>
                </a:lnTo>
                <a:lnTo>
                  <a:pt x="264" y="482"/>
                </a:lnTo>
                <a:lnTo>
                  <a:pt x="257" y="480"/>
                </a:lnTo>
                <a:lnTo>
                  <a:pt x="252" y="480"/>
                </a:lnTo>
                <a:lnTo>
                  <a:pt x="249" y="480"/>
                </a:lnTo>
                <a:lnTo>
                  <a:pt x="245" y="480"/>
                </a:lnTo>
                <a:lnTo>
                  <a:pt x="231" y="478"/>
                </a:lnTo>
                <a:lnTo>
                  <a:pt x="227" y="478"/>
                </a:lnTo>
                <a:lnTo>
                  <a:pt x="222" y="476"/>
                </a:lnTo>
                <a:lnTo>
                  <a:pt x="215" y="476"/>
                </a:lnTo>
                <a:lnTo>
                  <a:pt x="213" y="478"/>
                </a:lnTo>
                <a:lnTo>
                  <a:pt x="210" y="478"/>
                </a:lnTo>
                <a:lnTo>
                  <a:pt x="208" y="478"/>
                </a:lnTo>
                <a:lnTo>
                  <a:pt x="204" y="478"/>
                </a:lnTo>
                <a:lnTo>
                  <a:pt x="201" y="478"/>
                </a:lnTo>
                <a:lnTo>
                  <a:pt x="196" y="478"/>
                </a:lnTo>
                <a:lnTo>
                  <a:pt x="181" y="478"/>
                </a:lnTo>
                <a:lnTo>
                  <a:pt x="167" y="478"/>
                </a:lnTo>
                <a:lnTo>
                  <a:pt x="160" y="478"/>
                </a:lnTo>
                <a:lnTo>
                  <a:pt x="159" y="478"/>
                </a:lnTo>
                <a:lnTo>
                  <a:pt x="146" y="480"/>
                </a:lnTo>
                <a:lnTo>
                  <a:pt x="134" y="480"/>
                </a:lnTo>
                <a:lnTo>
                  <a:pt x="125" y="480"/>
                </a:lnTo>
                <a:lnTo>
                  <a:pt x="123" y="480"/>
                </a:lnTo>
                <a:lnTo>
                  <a:pt x="113" y="480"/>
                </a:lnTo>
                <a:lnTo>
                  <a:pt x="100" y="480"/>
                </a:lnTo>
                <a:lnTo>
                  <a:pt x="86" y="480"/>
                </a:lnTo>
                <a:lnTo>
                  <a:pt x="76" y="480"/>
                </a:lnTo>
                <a:lnTo>
                  <a:pt x="69" y="480"/>
                </a:lnTo>
                <a:lnTo>
                  <a:pt x="56" y="480"/>
                </a:lnTo>
                <a:lnTo>
                  <a:pt x="56" y="473"/>
                </a:lnTo>
                <a:lnTo>
                  <a:pt x="54" y="462"/>
                </a:lnTo>
                <a:lnTo>
                  <a:pt x="54" y="455"/>
                </a:lnTo>
                <a:lnTo>
                  <a:pt x="54" y="454"/>
                </a:lnTo>
                <a:lnTo>
                  <a:pt x="54" y="448"/>
                </a:lnTo>
                <a:lnTo>
                  <a:pt x="53" y="432"/>
                </a:lnTo>
                <a:lnTo>
                  <a:pt x="51" y="432"/>
                </a:lnTo>
                <a:lnTo>
                  <a:pt x="51" y="429"/>
                </a:lnTo>
                <a:lnTo>
                  <a:pt x="51" y="427"/>
                </a:lnTo>
                <a:lnTo>
                  <a:pt x="51" y="420"/>
                </a:lnTo>
                <a:lnTo>
                  <a:pt x="51" y="416"/>
                </a:lnTo>
                <a:lnTo>
                  <a:pt x="49" y="408"/>
                </a:lnTo>
                <a:lnTo>
                  <a:pt x="49" y="402"/>
                </a:lnTo>
                <a:lnTo>
                  <a:pt x="49" y="397"/>
                </a:lnTo>
                <a:lnTo>
                  <a:pt x="47" y="383"/>
                </a:lnTo>
                <a:lnTo>
                  <a:pt x="46" y="372"/>
                </a:lnTo>
                <a:lnTo>
                  <a:pt x="46" y="369"/>
                </a:lnTo>
                <a:lnTo>
                  <a:pt x="44" y="358"/>
                </a:lnTo>
                <a:lnTo>
                  <a:pt x="44" y="356"/>
                </a:lnTo>
                <a:lnTo>
                  <a:pt x="44" y="346"/>
                </a:lnTo>
                <a:lnTo>
                  <a:pt x="44" y="337"/>
                </a:lnTo>
                <a:lnTo>
                  <a:pt x="44" y="335"/>
                </a:lnTo>
                <a:lnTo>
                  <a:pt x="44" y="334"/>
                </a:lnTo>
                <a:lnTo>
                  <a:pt x="44" y="330"/>
                </a:lnTo>
                <a:lnTo>
                  <a:pt x="42" y="325"/>
                </a:lnTo>
                <a:lnTo>
                  <a:pt x="42" y="321"/>
                </a:lnTo>
                <a:lnTo>
                  <a:pt x="40" y="309"/>
                </a:lnTo>
                <a:lnTo>
                  <a:pt x="40" y="305"/>
                </a:lnTo>
                <a:lnTo>
                  <a:pt x="40" y="300"/>
                </a:lnTo>
                <a:lnTo>
                  <a:pt x="40" y="296"/>
                </a:lnTo>
                <a:lnTo>
                  <a:pt x="39" y="288"/>
                </a:lnTo>
                <a:lnTo>
                  <a:pt x="39" y="284"/>
                </a:lnTo>
                <a:lnTo>
                  <a:pt x="37" y="268"/>
                </a:lnTo>
                <a:lnTo>
                  <a:pt x="35" y="256"/>
                </a:lnTo>
                <a:lnTo>
                  <a:pt x="33" y="247"/>
                </a:lnTo>
                <a:lnTo>
                  <a:pt x="33" y="245"/>
                </a:lnTo>
                <a:lnTo>
                  <a:pt x="33" y="235"/>
                </a:lnTo>
                <a:lnTo>
                  <a:pt x="31" y="233"/>
                </a:lnTo>
                <a:lnTo>
                  <a:pt x="31" y="221"/>
                </a:lnTo>
                <a:lnTo>
                  <a:pt x="30" y="210"/>
                </a:lnTo>
                <a:lnTo>
                  <a:pt x="30" y="206"/>
                </a:lnTo>
                <a:lnTo>
                  <a:pt x="28" y="198"/>
                </a:lnTo>
                <a:lnTo>
                  <a:pt x="26" y="187"/>
                </a:lnTo>
                <a:lnTo>
                  <a:pt x="26" y="175"/>
                </a:lnTo>
                <a:lnTo>
                  <a:pt x="24" y="171"/>
                </a:lnTo>
                <a:lnTo>
                  <a:pt x="24" y="169"/>
                </a:lnTo>
                <a:lnTo>
                  <a:pt x="24" y="168"/>
                </a:lnTo>
                <a:lnTo>
                  <a:pt x="23" y="166"/>
                </a:lnTo>
                <a:lnTo>
                  <a:pt x="23" y="164"/>
                </a:lnTo>
                <a:lnTo>
                  <a:pt x="23" y="162"/>
                </a:lnTo>
                <a:lnTo>
                  <a:pt x="23" y="161"/>
                </a:lnTo>
                <a:lnTo>
                  <a:pt x="21" y="159"/>
                </a:lnTo>
                <a:lnTo>
                  <a:pt x="21" y="155"/>
                </a:lnTo>
                <a:lnTo>
                  <a:pt x="19" y="152"/>
                </a:lnTo>
                <a:lnTo>
                  <a:pt x="19" y="150"/>
                </a:lnTo>
                <a:lnTo>
                  <a:pt x="19" y="148"/>
                </a:lnTo>
                <a:lnTo>
                  <a:pt x="17" y="141"/>
                </a:lnTo>
                <a:lnTo>
                  <a:pt x="14" y="131"/>
                </a:lnTo>
                <a:lnTo>
                  <a:pt x="12" y="122"/>
                </a:lnTo>
                <a:lnTo>
                  <a:pt x="9" y="109"/>
                </a:lnTo>
                <a:lnTo>
                  <a:pt x="7" y="99"/>
                </a:lnTo>
                <a:lnTo>
                  <a:pt x="3" y="88"/>
                </a:lnTo>
                <a:lnTo>
                  <a:pt x="1" y="81"/>
                </a:lnTo>
                <a:lnTo>
                  <a:pt x="1" y="79"/>
                </a:lnTo>
                <a:lnTo>
                  <a:pt x="1" y="74"/>
                </a:lnTo>
                <a:lnTo>
                  <a:pt x="1" y="72"/>
                </a:lnTo>
                <a:lnTo>
                  <a:pt x="0" y="67"/>
                </a:lnTo>
                <a:lnTo>
                  <a:pt x="1" y="67"/>
                </a:lnTo>
                <a:lnTo>
                  <a:pt x="3" y="67"/>
                </a:lnTo>
                <a:lnTo>
                  <a:pt x="10" y="67"/>
                </a:lnTo>
                <a:lnTo>
                  <a:pt x="12" y="67"/>
                </a:lnTo>
                <a:lnTo>
                  <a:pt x="14" y="67"/>
                </a:lnTo>
                <a:lnTo>
                  <a:pt x="16" y="69"/>
                </a:lnTo>
                <a:lnTo>
                  <a:pt x="17" y="69"/>
                </a:lnTo>
                <a:lnTo>
                  <a:pt x="19" y="69"/>
                </a:lnTo>
                <a:lnTo>
                  <a:pt x="28" y="69"/>
                </a:lnTo>
                <a:lnTo>
                  <a:pt x="35" y="69"/>
                </a:lnTo>
                <a:lnTo>
                  <a:pt x="39" y="69"/>
                </a:lnTo>
                <a:lnTo>
                  <a:pt x="44" y="69"/>
                </a:lnTo>
                <a:lnTo>
                  <a:pt x="58" y="65"/>
                </a:lnTo>
                <a:lnTo>
                  <a:pt x="77" y="62"/>
                </a:lnTo>
                <a:lnTo>
                  <a:pt x="88" y="58"/>
                </a:lnTo>
                <a:lnTo>
                  <a:pt x="106" y="58"/>
                </a:lnTo>
                <a:lnTo>
                  <a:pt x="118" y="56"/>
                </a:lnTo>
                <a:lnTo>
                  <a:pt x="120" y="56"/>
                </a:lnTo>
                <a:lnTo>
                  <a:pt x="130" y="55"/>
                </a:lnTo>
                <a:lnTo>
                  <a:pt x="134" y="55"/>
                </a:lnTo>
                <a:lnTo>
                  <a:pt x="137" y="53"/>
                </a:lnTo>
                <a:lnTo>
                  <a:pt x="137" y="51"/>
                </a:lnTo>
                <a:lnTo>
                  <a:pt x="137" y="49"/>
                </a:lnTo>
                <a:lnTo>
                  <a:pt x="137" y="48"/>
                </a:lnTo>
                <a:lnTo>
                  <a:pt x="137" y="46"/>
                </a:lnTo>
                <a:lnTo>
                  <a:pt x="137" y="44"/>
                </a:lnTo>
                <a:lnTo>
                  <a:pt x="137" y="42"/>
                </a:lnTo>
                <a:lnTo>
                  <a:pt x="139" y="41"/>
                </a:lnTo>
                <a:lnTo>
                  <a:pt x="139" y="21"/>
                </a:lnTo>
                <a:lnTo>
                  <a:pt x="139" y="19"/>
                </a:lnTo>
                <a:lnTo>
                  <a:pt x="139" y="18"/>
                </a:lnTo>
                <a:lnTo>
                  <a:pt x="139" y="16"/>
                </a:lnTo>
                <a:lnTo>
                  <a:pt x="139" y="14"/>
                </a:lnTo>
                <a:lnTo>
                  <a:pt x="141" y="0"/>
                </a:lnTo>
                <a:lnTo>
                  <a:pt x="150" y="0"/>
                </a:lnTo>
                <a:lnTo>
                  <a:pt x="155" y="2"/>
                </a:lnTo>
                <a:lnTo>
                  <a:pt x="160" y="2"/>
                </a:lnTo>
                <a:lnTo>
                  <a:pt x="171" y="4"/>
                </a:lnTo>
                <a:lnTo>
                  <a:pt x="178" y="5"/>
                </a:lnTo>
                <a:lnTo>
                  <a:pt x="183" y="5"/>
                </a:lnTo>
                <a:lnTo>
                  <a:pt x="185" y="7"/>
                </a:lnTo>
                <a:lnTo>
                  <a:pt x="187" y="7"/>
                </a:lnTo>
                <a:lnTo>
                  <a:pt x="189" y="9"/>
                </a:lnTo>
                <a:lnTo>
                  <a:pt x="194" y="12"/>
                </a:lnTo>
                <a:lnTo>
                  <a:pt x="194" y="14"/>
                </a:lnTo>
                <a:lnTo>
                  <a:pt x="204" y="21"/>
                </a:lnTo>
                <a:lnTo>
                  <a:pt x="213" y="28"/>
                </a:lnTo>
                <a:lnTo>
                  <a:pt x="220" y="35"/>
                </a:lnTo>
                <a:lnTo>
                  <a:pt x="229" y="42"/>
                </a:lnTo>
                <a:lnTo>
                  <a:pt x="238" y="49"/>
                </a:lnTo>
                <a:lnTo>
                  <a:pt x="249" y="58"/>
                </a:lnTo>
                <a:lnTo>
                  <a:pt x="250" y="60"/>
                </a:lnTo>
                <a:lnTo>
                  <a:pt x="256" y="62"/>
                </a:lnTo>
                <a:lnTo>
                  <a:pt x="259" y="64"/>
                </a:lnTo>
                <a:lnTo>
                  <a:pt x="264" y="65"/>
                </a:lnTo>
                <a:lnTo>
                  <a:pt x="266" y="65"/>
                </a:lnTo>
                <a:lnTo>
                  <a:pt x="268" y="65"/>
                </a:lnTo>
                <a:lnTo>
                  <a:pt x="277" y="69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9590A96F-49E5-4184-91CF-DC255C236D7C}"/>
              </a:ext>
            </a:extLst>
          </p:cNvPr>
          <p:cNvSpPr>
            <a:spLocks/>
          </p:cNvSpPr>
          <p:nvPr/>
        </p:nvSpPr>
        <p:spPr bwMode="auto">
          <a:xfrm>
            <a:off x="5813426" y="4049713"/>
            <a:ext cx="1187450" cy="1128713"/>
          </a:xfrm>
          <a:custGeom>
            <a:avLst/>
            <a:gdLst>
              <a:gd name="T0" fmla="*/ 293 w 748"/>
              <a:gd name="T1" fmla="*/ 78 h 711"/>
              <a:gd name="T2" fmla="*/ 340 w 748"/>
              <a:gd name="T3" fmla="*/ 67 h 711"/>
              <a:gd name="T4" fmla="*/ 390 w 748"/>
              <a:gd name="T5" fmla="*/ 79 h 711"/>
              <a:gd name="T6" fmla="*/ 436 w 748"/>
              <a:gd name="T7" fmla="*/ 86 h 711"/>
              <a:gd name="T8" fmla="*/ 485 w 748"/>
              <a:gd name="T9" fmla="*/ 95 h 711"/>
              <a:gd name="T10" fmla="*/ 557 w 748"/>
              <a:gd name="T11" fmla="*/ 94 h 711"/>
              <a:gd name="T12" fmla="*/ 600 w 748"/>
              <a:gd name="T13" fmla="*/ 35 h 711"/>
              <a:gd name="T14" fmla="*/ 654 w 748"/>
              <a:gd name="T15" fmla="*/ 49 h 711"/>
              <a:gd name="T16" fmla="*/ 681 w 748"/>
              <a:gd name="T17" fmla="*/ 58 h 711"/>
              <a:gd name="T18" fmla="*/ 672 w 748"/>
              <a:gd name="T19" fmla="*/ 97 h 711"/>
              <a:gd name="T20" fmla="*/ 653 w 748"/>
              <a:gd name="T21" fmla="*/ 166 h 711"/>
              <a:gd name="T22" fmla="*/ 638 w 748"/>
              <a:gd name="T23" fmla="*/ 212 h 711"/>
              <a:gd name="T24" fmla="*/ 654 w 748"/>
              <a:gd name="T25" fmla="*/ 240 h 711"/>
              <a:gd name="T26" fmla="*/ 746 w 748"/>
              <a:gd name="T27" fmla="*/ 249 h 711"/>
              <a:gd name="T28" fmla="*/ 748 w 748"/>
              <a:gd name="T29" fmla="*/ 323 h 711"/>
              <a:gd name="T30" fmla="*/ 748 w 748"/>
              <a:gd name="T31" fmla="*/ 397 h 711"/>
              <a:gd name="T32" fmla="*/ 737 w 748"/>
              <a:gd name="T33" fmla="*/ 422 h 711"/>
              <a:gd name="T34" fmla="*/ 709 w 748"/>
              <a:gd name="T35" fmla="*/ 438 h 711"/>
              <a:gd name="T36" fmla="*/ 683 w 748"/>
              <a:gd name="T37" fmla="*/ 452 h 711"/>
              <a:gd name="T38" fmla="*/ 658 w 748"/>
              <a:gd name="T39" fmla="*/ 464 h 711"/>
              <a:gd name="T40" fmla="*/ 663 w 748"/>
              <a:gd name="T41" fmla="*/ 492 h 711"/>
              <a:gd name="T42" fmla="*/ 665 w 748"/>
              <a:gd name="T43" fmla="*/ 508 h 711"/>
              <a:gd name="T44" fmla="*/ 658 w 748"/>
              <a:gd name="T45" fmla="*/ 515 h 711"/>
              <a:gd name="T46" fmla="*/ 633 w 748"/>
              <a:gd name="T47" fmla="*/ 526 h 711"/>
              <a:gd name="T48" fmla="*/ 644 w 748"/>
              <a:gd name="T49" fmla="*/ 542 h 711"/>
              <a:gd name="T50" fmla="*/ 668 w 748"/>
              <a:gd name="T51" fmla="*/ 568 h 711"/>
              <a:gd name="T52" fmla="*/ 679 w 748"/>
              <a:gd name="T53" fmla="*/ 602 h 711"/>
              <a:gd name="T54" fmla="*/ 665 w 748"/>
              <a:gd name="T55" fmla="*/ 614 h 711"/>
              <a:gd name="T56" fmla="*/ 681 w 748"/>
              <a:gd name="T57" fmla="*/ 664 h 711"/>
              <a:gd name="T58" fmla="*/ 674 w 748"/>
              <a:gd name="T59" fmla="*/ 692 h 711"/>
              <a:gd name="T60" fmla="*/ 658 w 748"/>
              <a:gd name="T61" fmla="*/ 701 h 711"/>
              <a:gd name="T62" fmla="*/ 598 w 748"/>
              <a:gd name="T63" fmla="*/ 679 h 711"/>
              <a:gd name="T64" fmla="*/ 524 w 748"/>
              <a:gd name="T65" fmla="*/ 635 h 711"/>
              <a:gd name="T66" fmla="*/ 488 w 748"/>
              <a:gd name="T67" fmla="*/ 612 h 711"/>
              <a:gd name="T68" fmla="*/ 466 w 748"/>
              <a:gd name="T69" fmla="*/ 612 h 711"/>
              <a:gd name="T70" fmla="*/ 413 w 748"/>
              <a:gd name="T71" fmla="*/ 566 h 711"/>
              <a:gd name="T72" fmla="*/ 340 w 748"/>
              <a:gd name="T73" fmla="*/ 524 h 711"/>
              <a:gd name="T74" fmla="*/ 268 w 748"/>
              <a:gd name="T75" fmla="*/ 482 h 711"/>
              <a:gd name="T76" fmla="*/ 222 w 748"/>
              <a:gd name="T77" fmla="*/ 476 h 711"/>
              <a:gd name="T78" fmla="*/ 181 w 748"/>
              <a:gd name="T79" fmla="*/ 478 h 711"/>
              <a:gd name="T80" fmla="*/ 113 w 748"/>
              <a:gd name="T81" fmla="*/ 480 h 711"/>
              <a:gd name="T82" fmla="*/ 54 w 748"/>
              <a:gd name="T83" fmla="*/ 455 h 711"/>
              <a:gd name="T84" fmla="*/ 51 w 748"/>
              <a:gd name="T85" fmla="*/ 416 h 711"/>
              <a:gd name="T86" fmla="*/ 44 w 748"/>
              <a:gd name="T87" fmla="*/ 356 h 711"/>
              <a:gd name="T88" fmla="*/ 40 w 748"/>
              <a:gd name="T89" fmla="*/ 309 h 711"/>
              <a:gd name="T90" fmla="*/ 33 w 748"/>
              <a:gd name="T91" fmla="*/ 247 h 711"/>
              <a:gd name="T92" fmla="*/ 26 w 748"/>
              <a:gd name="T93" fmla="*/ 187 h 711"/>
              <a:gd name="T94" fmla="*/ 23 w 748"/>
              <a:gd name="T95" fmla="*/ 161 h 711"/>
              <a:gd name="T96" fmla="*/ 12 w 748"/>
              <a:gd name="T97" fmla="*/ 122 h 711"/>
              <a:gd name="T98" fmla="*/ 0 w 748"/>
              <a:gd name="T99" fmla="*/ 67 h 711"/>
              <a:gd name="T100" fmla="*/ 19 w 748"/>
              <a:gd name="T101" fmla="*/ 69 h 711"/>
              <a:gd name="T102" fmla="*/ 106 w 748"/>
              <a:gd name="T103" fmla="*/ 58 h 711"/>
              <a:gd name="T104" fmla="*/ 137 w 748"/>
              <a:gd name="T105" fmla="*/ 48 h 711"/>
              <a:gd name="T106" fmla="*/ 139 w 748"/>
              <a:gd name="T107" fmla="*/ 16 h 711"/>
              <a:gd name="T108" fmla="*/ 183 w 748"/>
              <a:gd name="T109" fmla="*/ 5 h 711"/>
              <a:gd name="T110" fmla="*/ 220 w 748"/>
              <a:gd name="T111" fmla="*/ 35 h 711"/>
              <a:gd name="T112" fmla="*/ 266 w 748"/>
              <a:gd name="T113" fmla="*/ 65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48" h="711">
                <a:moveTo>
                  <a:pt x="277" y="69"/>
                </a:moveTo>
                <a:lnTo>
                  <a:pt x="279" y="71"/>
                </a:lnTo>
                <a:lnTo>
                  <a:pt x="280" y="71"/>
                </a:lnTo>
                <a:lnTo>
                  <a:pt x="284" y="72"/>
                </a:lnTo>
                <a:lnTo>
                  <a:pt x="287" y="74"/>
                </a:lnTo>
                <a:lnTo>
                  <a:pt x="289" y="76"/>
                </a:lnTo>
                <a:lnTo>
                  <a:pt x="291" y="76"/>
                </a:lnTo>
                <a:lnTo>
                  <a:pt x="293" y="78"/>
                </a:lnTo>
                <a:lnTo>
                  <a:pt x="294" y="79"/>
                </a:lnTo>
                <a:lnTo>
                  <a:pt x="307" y="69"/>
                </a:lnTo>
                <a:lnTo>
                  <a:pt x="310" y="67"/>
                </a:lnTo>
                <a:lnTo>
                  <a:pt x="323" y="65"/>
                </a:lnTo>
                <a:lnTo>
                  <a:pt x="328" y="65"/>
                </a:lnTo>
                <a:lnTo>
                  <a:pt x="335" y="65"/>
                </a:lnTo>
                <a:lnTo>
                  <a:pt x="339" y="65"/>
                </a:lnTo>
                <a:lnTo>
                  <a:pt x="340" y="67"/>
                </a:lnTo>
                <a:lnTo>
                  <a:pt x="351" y="71"/>
                </a:lnTo>
                <a:lnTo>
                  <a:pt x="363" y="74"/>
                </a:lnTo>
                <a:lnTo>
                  <a:pt x="365" y="76"/>
                </a:lnTo>
                <a:lnTo>
                  <a:pt x="367" y="76"/>
                </a:lnTo>
                <a:lnTo>
                  <a:pt x="370" y="76"/>
                </a:lnTo>
                <a:lnTo>
                  <a:pt x="379" y="78"/>
                </a:lnTo>
                <a:lnTo>
                  <a:pt x="383" y="79"/>
                </a:lnTo>
                <a:lnTo>
                  <a:pt x="390" y="79"/>
                </a:lnTo>
                <a:lnTo>
                  <a:pt x="397" y="81"/>
                </a:lnTo>
                <a:lnTo>
                  <a:pt x="404" y="81"/>
                </a:lnTo>
                <a:lnTo>
                  <a:pt x="407" y="83"/>
                </a:lnTo>
                <a:lnTo>
                  <a:pt x="416" y="83"/>
                </a:lnTo>
                <a:lnTo>
                  <a:pt x="423" y="83"/>
                </a:lnTo>
                <a:lnTo>
                  <a:pt x="425" y="85"/>
                </a:lnTo>
                <a:lnTo>
                  <a:pt x="427" y="85"/>
                </a:lnTo>
                <a:lnTo>
                  <a:pt x="436" y="86"/>
                </a:lnTo>
                <a:lnTo>
                  <a:pt x="439" y="86"/>
                </a:lnTo>
                <a:lnTo>
                  <a:pt x="446" y="88"/>
                </a:lnTo>
                <a:lnTo>
                  <a:pt x="450" y="88"/>
                </a:lnTo>
                <a:lnTo>
                  <a:pt x="458" y="90"/>
                </a:lnTo>
                <a:lnTo>
                  <a:pt x="462" y="90"/>
                </a:lnTo>
                <a:lnTo>
                  <a:pt x="467" y="92"/>
                </a:lnTo>
                <a:lnTo>
                  <a:pt x="473" y="94"/>
                </a:lnTo>
                <a:lnTo>
                  <a:pt x="485" y="95"/>
                </a:lnTo>
                <a:lnTo>
                  <a:pt x="497" y="97"/>
                </a:lnTo>
                <a:lnTo>
                  <a:pt x="510" y="99"/>
                </a:lnTo>
                <a:lnTo>
                  <a:pt x="520" y="101"/>
                </a:lnTo>
                <a:lnTo>
                  <a:pt x="541" y="104"/>
                </a:lnTo>
                <a:lnTo>
                  <a:pt x="554" y="108"/>
                </a:lnTo>
                <a:lnTo>
                  <a:pt x="554" y="104"/>
                </a:lnTo>
                <a:lnTo>
                  <a:pt x="556" y="97"/>
                </a:lnTo>
                <a:lnTo>
                  <a:pt x="557" y="94"/>
                </a:lnTo>
                <a:lnTo>
                  <a:pt x="557" y="92"/>
                </a:lnTo>
                <a:lnTo>
                  <a:pt x="561" y="79"/>
                </a:lnTo>
                <a:lnTo>
                  <a:pt x="566" y="64"/>
                </a:lnTo>
                <a:lnTo>
                  <a:pt x="570" y="51"/>
                </a:lnTo>
                <a:lnTo>
                  <a:pt x="573" y="39"/>
                </a:lnTo>
                <a:lnTo>
                  <a:pt x="575" y="28"/>
                </a:lnTo>
                <a:lnTo>
                  <a:pt x="591" y="32"/>
                </a:lnTo>
                <a:lnTo>
                  <a:pt x="600" y="35"/>
                </a:lnTo>
                <a:lnTo>
                  <a:pt x="603" y="37"/>
                </a:lnTo>
                <a:lnTo>
                  <a:pt x="614" y="39"/>
                </a:lnTo>
                <a:lnTo>
                  <a:pt x="624" y="41"/>
                </a:lnTo>
                <a:lnTo>
                  <a:pt x="628" y="41"/>
                </a:lnTo>
                <a:lnTo>
                  <a:pt x="631" y="42"/>
                </a:lnTo>
                <a:lnTo>
                  <a:pt x="637" y="44"/>
                </a:lnTo>
                <a:lnTo>
                  <a:pt x="649" y="48"/>
                </a:lnTo>
                <a:lnTo>
                  <a:pt x="654" y="49"/>
                </a:lnTo>
                <a:lnTo>
                  <a:pt x="656" y="49"/>
                </a:lnTo>
                <a:lnTo>
                  <a:pt x="658" y="49"/>
                </a:lnTo>
                <a:lnTo>
                  <a:pt x="667" y="53"/>
                </a:lnTo>
                <a:lnTo>
                  <a:pt x="674" y="55"/>
                </a:lnTo>
                <a:lnTo>
                  <a:pt x="676" y="56"/>
                </a:lnTo>
                <a:lnTo>
                  <a:pt x="679" y="58"/>
                </a:lnTo>
                <a:lnTo>
                  <a:pt x="681" y="58"/>
                </a:lnTo>
                <a:lnTo>
                  <a:pt x="681" y="58"/>
                </a:lnTo>
                <a:lnTo>
                  <a:pt x="681" y="60"/>
                </a:lnTo>
                <a:lnTo>
                  <a:pt x="681" y="62"/>
                </a:lnTo>
                <a:lnTo>
                  <a:pt x="681" y="64"/>
                </a:lnTo>
                <a:lnTo>
                  <a:pt x="681" y="65"/>
                </a:lnTo>
                <a:lnTo>
                  <a:pt x="677" y="78"/>
                </a:lnTo>
                <a:lnTo>
                  <a:pt x="674" y="86"/>
                </a:lnTo>
                <a:lnTo>
                  <a:pt x="674" y="92"/>
                </a:lnTo>
                <a:lnTo>
                  <a:pt x="672" y="97"/>
                </a:lnTo>
                <a:lnTo>
                  <a:pt x="667" y="113"/>
                </a:lnTo>
                <a:lnTo>
                  <a:pt x="665" y="124"/>
                </a:lnTo>
                <a:lnTo>
                  <a:pt x="661" y="132"/>
                </a:lnTo>
                <a:lnTo>
                  <a:pt x="660" y="139"/>
                </a:lnTo>
                <a:lnTo>
                  <a:pt x="660" y="141"/>
                </a:lnTo>
                <a:lnTo>
                  <a:pt x="656" y="150"/>
                </a:lnTo>
                <a:lnTo>
                  <a:pt x="656" y="154"/>
                </a:lnTo>
                <a:lnTo>
                  <a:pt x="653" y="166"/>
                </a:lnTo>
                <a:lnTo>
                  <a:pt x="647" y="184"/>
                </a:lnTo>
                <a:lnTo>
                  <a:pt x="646" y="191"/>
                </a:lnTo>
                <a:lnTo>
                  <a:pt x="642" y="203"/>
                </a:lnTo>
                <a:lnTo>
                  <a:pt x="640" y="206"/>
                </a:lnTo>
                <a:lnTo>
                  <a:pt x="640" y="208"/>
                </a:lnTo>
                <a:lnTo>
                  <a:pt x="640" y="210"/>
                </a:lnTo>
                <a:lnTo>
                  <a:pt x="638" y="210"/>
                </a:lnTo>
                <a:lnTo>
                  <a:pt x="638" y="212"/>
                </a:lnTo>
                <a:lnTo>
                  <a:pt x="638" y="214"/>
                </a:lnTo>
                <a:lnTo>
                  <a:pt x="638" y="217"/>
                </a:lnTo>
                <a:lnTo>
                  <a:pt x="638" y="219"/>
                </a:lnTo>
                <a:lnTo>
                  <a:pt x="642" y="224"/>
                </a:lnTo>
                <a:lnTo>
                  <a:pt x="647" y="233"/>
                </a:lnTo>
                <a:lnTo>
                  <a:pt x="651" y="236"/>
                </a:lnTo>
                <a:lnTo>
                  <a:pt x="653" y="238"/>
                </a:lnTo>
                <a:lnTo>
                  <a:pt x="654" y="240"/>
                </a:lnTo>
                <a:lnTo>
                  <a:pt x="660" y="240"/>
                </a:lnTo>
                <a:lnTo>
                  <a:pt x="681" y="242"/>
                </a:lnTo>
                <a:lnTo>
                  <a:pt x="690" y="244"/>
                </a:lnTo>
                <a:lnTo>
                  <a:pt x="691" y="244"/>
                </a:lnTo>
                <a:lnTo>
                  <a:pt x="706" y="245"/>
                </a:lnTo>
                <a:lnTo>
                  <a:pt x="720" y="247"/>
                </a:lnTo>
                <a:lnTo>
                  <a:pt x="732" y="247"/>
                </a:lnTo>
                <a:lnTo>
                  <a:pt x="746" y="249"/>
                </a:lnTo>
                <a:lnTo>
                  <a:pt x="744" y="259"/>
                </a:lnTo>
                <a:lnTo>
                  <a:pt x="744" y="272"/>
                </a:lnTo>
                <a:lnTo>
                  <a:pt x="744" y="286"/>
                </a:lnTo>
                <a:lnTo>
                  <a:pt x="743" y="296"/>
                </a:lnTo>
                <a:lnTo>
                  <a:pt x="743" y="309"/>
                </a:lnTo>
                <a:lnTo>
                  <a:pt x="743" y="321"/>
                </a:lnTo>
                <a:lnTo>
                  <a:pt x="748" y="321"/>
                </a:lnTo>
                <a:lnTo>
                  <a:pt x="748" y="323"/>
                </a:lnTo>
                <a:lnTo>
                  <a:pt x="748" y="330"/>
                </a:lnTo>
                <a:lnTo>
                  <a:pt x="748" y="335"/>
                </a:lnTo>
                <a:lnTo>
                  <a:pt x="748" y="348"/>
                </a:lnTo>
                <a:lnTo>
                  <a:pt x="748" y="360"/>
                </a:lnTo>
                <a:lnTo>
                  <a:pt x="748" y="369"/>
                </a:lnTo>
                <a:lnTo>
                  <a:pt x="748" y="378"/>
                </a:lnTo>
                <a:lnTo>
                  <a:pt x="748" y="388"/>
                </a:lnTo>
                <a:lnTo>
                  <a:pt x="748" y="397"/>
                </a:lnTo>
                <a:lnTo>
                  <a:pt x="748" y="409"/>
                </a:lnTo>
                <a:lnTo>
                  <a:pt x="746" y="415"/>
                </a:lnTo>
                <a:lnTo>
                  <a:pt x="746" y="422"/>
                </a:lnTo>
                <a:lnTo>
                  <a:pt x="746" y="424"/>
                </a:lnTo>
                <a:lnTo>
                  <a:pt x="743" y="424"/>
                </a:lnTo>
                <a:lnTo>
                  <a:pt x="741" y="424"/>
                </a:lnTo>
                <a:lnTo>
                  <a:pt x="739" y="422"/>
                </a:lnTo>
                <a:lnTo>
                  <a:pt x="737" y="422"/>
                </a:lnTo>
                <a:lnTo>
                  <a:pt x="736" y="422"/>
                </a:lnTo>
                <a:lnTo>
                  <a:pt x="734" y="420"/>
                </a:lnTo>
                <a:lnTo>
                  <a:pt x="732" y="420"/>
                </a:lnTo>
                <a:lnTo>
                  <a:pt x="734" y="434"/>
                </a:lnTo>
                <a:lnTo>
                  <a:pt x="732" y="438"/>
                </a:lnTo>
                <a:lnTo>
                  <a:pt x="721" y="439"/>
                </a:lnTo>
                <a:lnTo>
                  <a:pt x="711" y="441"/>
                </a:lnTo>
                <a:lnTo>
                  <a:pt x="709" y="438"/>
                </a:lnTo>
                <a:lnTo>
                  <a:pt x="709" y="436"/>
                </a:lnTo>
                <a:lnTo>
                  <a:pt x="695" y="439"/>
                </a:lnTo>
                <a:lnTo>
                  <a:pt x="690" y="439"/>
                </a:lnTo>
                <a:lnTo>
                  <a:pt x="681" y="441"/>
                </a:lnTo>
                <a:lnTo>
                  <a:pt x="681" y="446"/>
                </a:lnTo>
                <a:lnTo>
                  <a:pt x="683" y="448"/>
                </a:lnTo>
                <a:lnTo>
                  <a:pt x="683" y="450"/>
                </a:lnTo>
                <a:lnTo>
                  <a:pt x="683" y="452"/>
                </a:lnTo>
                <a:lnTo>
                  <a:pt x="677" y="452"/>
                </a:lnTo>
                <a:lnTo>
                  <a:pt x="677" y="455"/>
                </a:lnTo>
                <a:lnTo>
                  <a:pt x="677" y="457"/>
                </a:lnTo>
                <a:lnTo>
                  <a:pt x="677" y="459"/>
                </a:lnTo>
                <a:lnTo>
                  <a:pt x="677" y="461"/>
                </a:lnTo>
                <a:lnTo>
                  <a:pt x="665" y="462"/>
                </a:lnTo>
                <a:lnTo>
                  <a:pt x="656" y="462"/>
                </a:lnTo>
                <a:lnTo>
                  <a:pt x="658" y="464"/>
                </a:lnTo>
                <a:lnTo>
                  <a:pt x="658" y="469"/>
                </a:lnTo>
                <a:lnTo>
                  <a:pt x="658" y="473"/>
                </a:lnTo>
                <a:lnTo>
                  <a:pt x="660" y="473"/>
                </a:lnTo>
                <a:lnTo>
                  <a:pt x="660" y="476"/>
                </a:lnTo>
                <a:lnTo>
                  <a:pt x="660" y="478"/>
                </a:lnTo>
                <a:lnTo>
                  <a:pt x="661" y="484"/>
                </a:lnTo>
                <a:lnTo>
                  <a:pt x="661" y="487"/>
                </a:lnTo>
                <a:lnTo>
                  <a:pt x="663" y="492"/>
                </a:lnTo>
                <a:lnTo>
                  <a:pt x="663" y="498"/>
                </a:lnTo>
                <a:lnTo>
                  <a:pt x="665" y="498"/>
                </a:lnTo>
                <a:lnTo>
                  <a:pt x="665" y="499"/>
                </a:lnTo>
                <a:lnTo>
                  <a:pt x="665" y="501"/>
                </a:lnTo>
                <a:lnTo>
                  <a:pt x="665" y="503"/>
                </a:lnTo>
                <a:lnTo>
                  <a:pt x="665" y="505"/>
                </a:lnTo>
                <a:lnTo>
                  <a:pt x="665" y="505"/>
                </a:lnTo>
                <a:lnTo>
                  <a:pt x="665" y="508"/>
                </a:lnTo>
                <a:lnTo>
                  <a:pt x="665" y="510"/>
                </a:lnTo>
                <a:lnTo>
                  <a:pt x="665" y="512"/>
                </a:lnTo>
                <a:lnTo>
                  <a:pt x="665" y="514"/>
                </a:lnTo>
                <a:lnTo>
                  <a:pt x="665" y="515"/>
                </a:lnTo>
                <a:lnTo>
                  <a:pt x="663" y="515"/>
                </a:lnTo>
                <a:lnTo>
                  <a:pt x="661" y="515"/>
                </a:lnTo>
                <a:lnTo>
                  <a:pt x="660" y="515"/>
                </a:lnTo>
                <a:lnTo>
                  <a:pt x="658" y="515"/>
                </a:lnTo>
                <a:lnTo>
                  <a:pt x="656" y="515"/>
                </a:lnTo>
                <a:lnTo>
                  <a:pt x="654" y="517"/>
                </a:lnTo>
                <a:lnTo>
                  <a:pt x="653" y="517"/>
                </a:lnTo>
                <a:lnTo>
                  <a:pt x="651" y="517"/>
                </a:lnTo>
                <a:lnTo>
                  <a:pt x="649" y="517"/>
                </a:lnTo>
                <a:lnTo>
                  <a:pt x="644" y="521"/>
                </a:lnTo>
                <a:lnTo>
                  <a:pt x="642" y="521"/>
                </a:lnTo>
                <a:lnTo>
                  <a:pt x="633" y="526"/>
                </a:lnTo>
                <a:lnTo>
                  <a:pt x="635" y="528"/>
                </a:lnTo>
                <a:lnTo>
                  <a:pt x="635" y="529"/>
                </a:lnTo>
                <a:lnTo>
                  <a:pt x="637" y="531"/>
                </a:lnTo>
                <a:lnTo>
                  <a:pt x="638" y="533"/>
                </a:lnTo>
                <a:lnTo>
                  <a:pt x="640" y="536"/>
                </a:lnTo>
                <a:lnTo>
                  <a:pt x="640" y="538"/>
                </a:lnTo>
                <a:lnTo>
                  <a:pt x="642" y="538"/>
                </a:lnTo>
                <a:lnTo>
                  <a:pt x="644" y="542"/>
                </a:lnTo>
                <a:lnTo>
                  <a:pt x="646" y="544"/>
                </a:lnTo>
                <a:lnTo>
                  <a:pt x="647" y="547"/>
                </a:lnTo>
                <a:lnTo>
                  <a:pt x="651" y="549"/>
                </a:lnTo>
                <a:lnTo>
                  <a:pt x="653" y="551"/>
                </a:lnTo>
                <a:lnTo>
                  <a:pt x="656" y="554"/>
                </a:lnTo>
                <a:lnTo>
                  <a:pt x="661" y="559"/>
                </a:lnTo>
                <a:lnTo>
                  <a:pt x="667" y="566"/>
                </a:lnTo>
                <a:lnTo>
                  <a:pt x="668" y="568"/>
                </a:lnTo>
                <a:lnTo>
                  <a:pt x="676" y="577"/>
                </a:lnTo>
                <a:lnTo>
                  <a:pt x="681" y="584"/>
                </a:lnTo>
                <a:lnTo>
                  <a:pt x="681" y="584"/>
                </a:lnTo>
                <a:lnTo>
                  <a:pt x="683" y="588"/>
                </a:lnTo>
                <a:lnTo>
                  <a:pt x="684" y="589"/>
                </a:lnTo>
                <a:lnTo>
                  <a:pt x="688" y="591"/>
                </a:lnTo>
                <a:lnTo>
                  <a:pt x="681" y="598"/>
                </a:lnTo>
                <a:lnTo>
                  <a:pt x="679" y="602"/>
                </a:lnTo>
                <a:lnTo>
                  <a:pt x="677" y="604"/>
                </a:lnTo>
                <a:lnTo>
                  <a:pt x="676" y="605"/>
                </a:lnTo>
                <a:lnTo>
                  <a:pt x="674" y="605"/>
                </a:lnTo>
                <a:lnTo>
                  <a:pt x="672" y="607"/>
                </a:lnTo>
                <a:lnTo>
                  <a:pt x="668" y="609"/>
                </a:lnTo>
                <a:lnTo>
                  <a:pt x="665" y="612"/>
                </a:lnTo>
                <a:lnTo>
                  <a:pt x="663" y="612"/>
                </a:lnTo>
                <a:lnTo>
                  <a:pt x="665" y="614"/>
                </a:lnTo>
                <a:lnTo>
                  <a:pt x="654" y="621"/>
                </a:lnTo>
                <a:lnTo>
                  <a:pt x="658" y="626"/>
                </a:lnTo>
                <a:lnTo>
                  <a:pt x="660" y="628"/>
                </a:lnTo>
                <a:lnTo>
                  <a:pt x="672" y="641"/>
                </a:lnTo>
                <a:lnTo>
                  <a:pt x="665" y="646"/>
                </a:lnTo>
                <a:lnTo>
                  <a:pt x="672" y="653"/>
                </a:lnTo>
                <a:lnTo>
                  <a:pt x="679" y="660"/>
                </a:lnTo>
                <a:lnTo>
                  <a:pt x="681" y="664"/>
                </a:lnTo>
                <a:lnTo>
                  <a:pt x="684" y="667"/>
                </a:lnTo>
                <a:lnTo>
                  <a:pt x="693" y="674"/>
                </a:lnTo>
                <a:lnTo>
                  <a:pt x="688" y="676"/>
                </a:lnTo>
                <a:lnTo>
                  <a:pt x="690" y="676"/>
                </a:lnTo>
                <a:lnTo>
                  <a:pt x="681" y="683"/>
                </a:lnTo>
                <a:lnTo>
                  <a:pt x="677" y="686"/>
                </a:lnTo>
                <a:lnTo>
                  <a:pt x="677" y="688"/>
                </a:lnTo>
                <a:lnTo>
                  <a:pt x="674" y="692"/>
                </a:lnTo>
                <a:lnTo>
                  <a:pt x="679" y="699"/>
                </a:lnTo>
                <a:lnTo>
                  <a:pt x="676" y="701"/>
                </a:lnTo>
                <a:lnTo>
                  <a:pt x="677" y="701"/>
                </a:lnTo>
                <a:lnTo>
                  <a:pt x="674" y="704"/>
                </a:lnTo>
                <a:lnTo>
                  <a:pt x="670" y="708"/>
                </a:lnTo>
                <a:lnTo>
                  <a:pt x="672" y="709"/>
                </a:lnTo>
                <a:lnTo>
                  <a:pt x="668" y="711"/>
                </a:lnTo>
                <a:lnTo>
                  <a:pt x="658" y="701"/>
                </a:lnTo>
                <a:lnTo>
                  <a:pt x="656" y="699"/>
                </a:lnTo>
                <a:lnTo>
                  <a:pt x="651" y="702"/>
                </a:lnTo>
                <a:lnTo>
                  <a:pt x="638" y="690"/>
                </a:lnTo>
                <a:lnTo>
                  <a:pt x="628" y="679"/>
                </a:lnTo>
                <a:lnTo>
                  <a:pt x="616" y="669"/>
                </a:lnTo>
                <a:lnTo>
                  <a:pt x="614" y="671"/>
                </a:lnTo>
                <a:lnTo>
                  <a:pt x="610" y="667"/>
                </a:lnTo>
                <a:lnTo>
                  <a:pt x="598" y="679"/>
                </a:lnTo>
                <a:lnTo>
                  <a:pt x="591" y="674"/>
                </a:lnTo>
                <a:lnTo>
                  <a:pt x="584" y="671"/>
                </a:lnTo>
                <a:lnTo>
                  <a:pt x="578" y="669"/>
                </a:lnTo>
                <a:lnTo>
                  <a:pt x="566" y="662"/>
                </a:lnTo>
                <a:lnTo>
                  <a:pt x="556" y="655"/>
                </a:lnTo>
                <a:lnTo>
                  <a:pt x="545" y="648"/>
                </a:lnTo>
                <a:lnTo>
                  <a:pt x="534" y="641"/>
                </a:lnTo>
                <a:lnTo>
                  <a:pt x="524" y="635"/>
                </a:lnTo>
                <a:lnTo>
                  <a:pt x="511" y="630"/>
                </a:lnTo>
                <a:lnTo>
                  <a:pt x="513" y="626"/>
                </a:lnTo>
                <a:lnTo>
                  <a:pt x="503" y="621"/>
                </a:lnTo>
                <a:lnTo>
                  <a:pt x="496" y="614"/>
                </a:lnTo>
                <a:lnTo>
                  <a:pt x="494" y="614"/>
                </a:lnTo>
                <a:lnTo>
                  <a:pt x="492" y="612"/>
                </a:lnTo>
                <a:lnTo>
                  <a:pt x="490" y="612"/>
                </a:lnTo>
                <a:lnTo>
                  <a:pt x="488" y="612"/>
                </a:lnTo>
                <a:lnTo>
                  <a:pt x="487" y="612"/>
                </a:lnTo>
                <a:lnTo>
                  <a:pt x="485" y="611"/>
                </a:lnTo>
                <a:lnTo>
                  <a:pt x="483" y="609"/>
                </a:lnTo>
                <a:lnTo>
                  <a:pt x="481" y="611"/>
                </a:lnTo>
                <a:lnTo>
                  <a:pt x="478" y="607"/>
                </a:lnTo>
                <a:lnTo>
                  <a:pt x="476" y="605"/>
                </a:lnTo>
                <a:lnTo>
                  <a:pt x="474" y="605"/>
                </a:lnTo>
                <a:lnTo>
                  <a:pt x="466" y="612"/>
                </a:lnTo>
                <a:lnTo>
                  <a:pt x="457" y="619"/>
                </a:lnTo>
                <a:lnTo>
                  <a:pt x="455" y="621"/>
                </a:lnTo>
                <a:lnTo>
                  <a:pt x="453" y="621"/>
                </a:lnTo>
                <a:lnTo>
                  <a:pt x="444" y="609"/>
                </a:lnTo>
                <a:lnTo>
                  <a:pt x="436" y="598"/>
                </a:lnTo>
                <a:lnTo>
                  <a:pt x="427" y="589"/>
                </a:lnTo>
                <a:lnTo>
                  <a:pt x="418" y="574"/>
                </a:lnTo>
                <a:lnTo>
                  <a:pt x="413" y="566"/>
                </a:lnTo>
                <a:lnTo>
                  <a:pt x="402" y="561"/>
                </a:lnTo>
                <a:lnTo>
                  <a:pt x="402" y="559"/>
                </a:lnTo>
                <a:lnTo>
                  <a:pt x="388" y="552"/>
                </a:lnTo>
                <a:lnTo>
                  <a:pt x="377" y="547"/>
                </a:lnTo>
                <a:lnTo>
                  <a:pt x="369" y="542"/>
                </a:lnTo>
                <a:lnTo>
                  <a:pt x="358" y="535"/>
                </a:lnTo>
                <a:lnTo>
                  <a:pt x="353" y="533"/>
                </a:lnTo>
                <a:lnTo>
                  <a:pt x="340" y="524"/>
                </a:lnTo>
                <a:lnTo>
                  <a:pt x="333" y="519"/>
                </a:lnTo>
                <a:lnTo>
                  <a:pt x="324" y="514"/>
                </a:lnTo>
                <a:lnTo>
                  <a:pt x="314" y="506"/>
                </a:lnTo>
                <a:lnTo>
                  <a:pt x="298" y="499"/>
                </a:lnTo>
                <a:lnTo>
                  <a:pt x="287" y="491"/>
                </a:lnTo>
                <a:lnTo>
                  <a:pt x="277" y="485"/>
                </a:lnTo>
                <a:lnTo>
                  <a:pt x="270" y="484"/>
                </a:lnTo>
                <a:lnTo>
                  <a:pt x="268" y="482"/>
                </a:lnTo>
                <a:lnTo>
                  <a:pt x="264" y="482"/>
                </a:lnTo>
                <a:lnTo>
                  <a:pt x="257" y="480"/>
                </a:lnTo>
                <a:lnTo>
                  <a:pt x="252" y="480"/>
                </a:lnTo>
                <a:lnTo>
                  <a:pt x="249" y="480"/>
                </a:lnTo>
                <a:lnTo>
                  <a:pt x="245" y="480"/>
                </a:lnTo>
                <a:lnTo>
                  <a:pt x="231" y="478"/>
                </a:lnTo>
                <a:lnTo>
                  <a:pt x="227" y="478"/>
                </a:lnTo>
                <a:lnTo>
                  <a:pt x="222" y="476"/>
                </a:lnTo>
                <a:lnTo>
                  <a:pt x="215" y="476"/>
                </a:lnTo>
                <a:lnTo>
                  <a:pt x="213" y="478"/>
                </a:lnTo>
                <a:lnTo>
                  <a:pt x="210" y="478"/>
                </a:lnTo>
                <a:lnTo>
                  <a:pt x="208" y="478"/>
                </a:lnTo>
                <a:lnTo>
                  <a:pt x="204" y="478"/>
                </a:lnTo>
                <a:lnTo>
                  <a:pt x="201" y="478"/>
                </a:lnTo>
                <a:lnTo>
                  <a:pt x="196" y="478"/>
                </a:lnTo>
                <a:lnTo>
                  <a:pt x="181" y="478"/>
                </a:lnTo>
                <a:lnTo>
                  <a:pt x="167" y="478"/>
                </a:lnTo>
                <a:lnTo>
                  <a:pt x="160" y="478"/>
                </a:lnTo>
                <a:lnTo>
                  <a:pt x="159" y="478"/>
                </a:lnTo>
                <a:lnTo>
                  <a:pt x="146" y="480"/>
                </a:lnTo>
                <a:lnTo>
                  <a:pt x="134" y="480"/>
                </a:lnTo>
                <a:lnTo>
                  <a:pt x="125" y="480"/>
                </a:lnTo>
                <a:lnTo>
                  <a:pt x="123" y="480"/>
                </a:lnTo>
                <a:lnTo>
                  <a:pt x="113" y="480"/>
                </a:lnTo>
                <a:lnTo>
                  <a:pt x="100" y="480"/>
                </a:lnTo>
                <a:lnTo>
                  <a:pt x="86" y="480"/>
                </a:lnTo>
                <a:lnTo>
                  <a:pt x="76" y="480"/>
                </a:lnTo>
                <a:lnTo>
                  <a:pt x="69" y="480"/>
                </a:lnTo>
                <a:lnTo>
                  <a:pt x="56" y="480"/>
                </a:lnTo>
                <a:lnTo>
                  <a:pt x="56" y="473"/>
                </a:lnTo>
                <a:lnTo>
                  <a:pt x="54" y="462"/>
                </a:lnTo>
                <a:lnTo>
                  <a:pt x="54" y="455"/>
                </a:lnTo>
                <a:lnTo>
                  <a:pt x="54" y="454"/>
                </a:lnTo>
                <a:lnTo>
                  <a:pt x="54" y="448"/>
                </a:lnTo>
                <a:lnTo>
                  <a:pt x="53" y="432"/>
                </a:lnTo>
                <a:lnTo>
                  <a:pt x="51" y="432"/>
                </a:lnTo>
                <a:lnTo>
                  <a:pt x="51" y="429"/>
                </a:lnTo>
                <a:lnTo>
                  <a:pt x="51" y="427"/>
                </a:lnTo>
                <a:lnTo>
                  <a:pt x="51" y="420"/>
                </a:lnTo>
                <a:lnTo>
                  <a:pt x="51" y="416"/>
                </a:lnTo>
                <a:lnTo>
                  <a:pt x="49" y="408"/>
                </a:lnTo>
                <a:lnTo>
                  <a:pt x="49" y="402"/>
                </a:lnTo>
                <a:lnTo>
                  <a:pt x="49" y="397"/>
                </a:lnTo>
                <a:lnTo>
                  <a:pt x="47" y="383"/>
                </a:lnTo>
                <a:lnTo>
                  <a:pt x="46" y="372"/>
                </a:lnTo>
                <a:lnTo>
                  <a:pt x="46" y="369"/>
                </a:lnTo>
                <a:lnTo>
                  <a:pt x="44" y="358"/>
                </a:lnTo>
                <a:lnTo>
                  <a:pt x="44" y="356"/>
                </a:lnTo>
                <a:lnTo>
                  <a:pt x="44" y="346"/>
                </a:lnTo>
                <a:lnTo>
                  <a:pt x="44" y="337"/>
                </a:lnTo>
                <a:lnTo>
                  <a:pt x="44" y="335"/>
                </a:lnTo>
                <a:lnTo>
                  <a:pt x="44" y="334"/>
                </a:lnTo>
                <a:lnTo>
                  <a:pt x="44" y="330"/>
                </a:lnTo>
                <a:lnTo>
                  <a:pt x="42" y="325"/>
                </a:lnTo>
                <a:lnTo>
                  <a:pt x="42" y="321"/>
                </a:lnTo>
                <a:lnTo>
                  <a:pt x="40" y="309"/>
                </a:lnTo>
                <a:lnTo>
                  <a:pt x="40" y="305"/>
                </a:lnTo>
                <a:lnTo>
                  <a:pt x="40" y="300"/>
                </a:lnTo>
                <a:lnTo>
                  <a:pt x="40" y="296"/>
                </a:lnTo>
                <a:lnTo>
                  <a:pt x="39" y="288"/>
                </a:lnTo>
                <a:lnTo>
                  <a:pt x="39" y="284"/>
                </a:lnTo>
                <a:lnTo>
                  <a:pt x="37" y="268"/>
                </a:lnTo>
                <a:lnTo>
                  <a:pt x="35" y="256"/>
                </a:lnTo>
                <a:lnTo>
                  <a:pt x="33" y="247"/>
                </a:lnTo>
                <a:lnTo>
                  <a:pt x="33" y="245"/>
                </a:lnTo>
                <a:lnTo>
                  <a:pt x="33" y="235"/>
                </a:lnTo>
                <a:lnTo>
                  <a:pt x="31" y="233"/>
                </a:lnTo>
                <a:lnTo>
                  <a:pt x="31" y="221"/>
                </a:lnTo>
                <a:lnTo>
                  <a:pt x="30" y="210"/>
                </a:lnTo>
                <a:lnTo>
                  <a:pt x="30" y="206"/>
                </a:lnTo>
                <a:lnTo>
                  <a:pt x="28" y="198"/>
                </a:lnTo>
                <a:lnTo>
                  <a:pt x="26" y="187"/>
                </a:lnTo>
                <a:lnTo>
                  <a:pt x="26" y="175"/>
                </a:lnTo>
                <a:lnTo>
                  <a:pt x="24" y="171"/>
                </a:lnTo>
                <a:lnTo>
                  <a:pt x="24" y="169"/>
                </a:lnTo>
                <a:lnTo>
                  <a:pt x="24" y="168"/>
                </a:lnTo>
                <a:lnTo>
                  <a:pt x="23" y="166"/>
                </a:lnTo>
                <a:lnTo>
                  <a:pt x="23" y="164"/>
                </a:lnTo>
                <a:lnTo>
                  <a:pt x="23" y="162"/>
                </a:lnTo>
                <a:lnTo>
                  <a:pt x="23" y="161"/>
                </a:lnTo>
                <a:lnTo>
                  <a:pt x="21" y="159"/>
                </a:lnTo>
                <a:lnTo>
                  <a:pt x="21" y="155"/>
                </a:lnTo>
                <a:lnTo>
                  <a:pt x="19" y="152"/>
                </a:lnTo>
                <a:lnTo>
                  <a:pt x="19" y="150"/>
                </a:lnTo>
                <a:lnTo>
                  <a:pt x="19" y="148"/>
                </a:lnTo>
                <a:lnTo>
                  <a:pt x="17" y="141"/>
                </a:lnTo>
                <a:lnTo>
                  <a:pt x="14" y="131"/>
                </a:lnTo>
                <a:lnTo>
                  <a:pt x="12" y="122"/>
                </a:lnTo>
                <a:lnTo>
                  <a:pt x="9" y="109"/>
                </a:lnTo>
                <a:lnTo>
                  <a:pt x="7" y="99"/>
                </a:lnTo>
                <a:lnTo>
                  <a:pt x="3" y="88"/>
                </a:lnTo>
                <a:lnTo>
                  <a:pt x="1" y="81"/>
                </a:lnTo>
                <a:lnTo>
                  <a:pt x="1" y="79"/>
                </a:lnTo>
                <a:lnTo>
                  <a:pt x="1" y="74"/>
                </a:lnTo>
                <a:lnTo>
                  <a:pt x="1" y="72"/>
                </a:lnTo>
                <a:lnTo>
                  <a:pt x="0" y="67"/>
                </a:lnTo>
                <a:lnTo>
                  <a:pt x="1" y="67"/>
                </a:lnTo>
                <a:lnTo>
                  <a:pt x="3" y="67"/>
                </a:lnTo>
                <a:lnTo>
                  <a:pt x="10" y="67"/>
                </a:lnTo>
                <a:lnTo>
                  <a:pt x="12" y="67"/>
                </a:lnTo>
                <a:lnTo>
                  <a:pt x="14" y="67"/>
                </a:lnTo>
                <a:lnTo>
                  <a:pt x="16" y="69"/>
                </a:lnTo>
                <a:lnTo>
                  <a:pt x="17" y="69"/>
                </a:lnTo>
                <a:lnTo>
                  <a:pt x="19" y="69"/>
                </a:lnTo>
                <a:lnTo>
                  <a:pt x="28" y="69"/>
                </a:lnTo>
                <a:lnTo>
                  <a:pt x="35" y="69"/>
                </a:lnTo>
                <a:lnTo>
                  <a:pt x="39" y="69"/>
                </a:lnTo>
                <a:lnTo>
                  <a:pt x="44" y="69"/>
                </a:lnTo>
                <a:lnTo>
                  <a:pt x="58" y="65"/>
                </a:lnTo>
                <a:lnTo>
                  <a:pt x="77" y="62"/>
                </a:lnTo>
                <a:lnTo>
                  <a:pt x="88" y="58"/>
                </a:lnTo>
                <a:lnTo>
                  <a:pt x="106" y="58"/>
                </a:lnTo>
                <a:lnTo>
                  <a:pt x="118" y="56"/>
                </a:lnTo>
                <a:lnTo>
                  <a:pt x="120" y="56"/>
                </a:lnTo>
                <a:lnTo>
                  <a:pt x="130" y="55"/>
                </a:lnTo>
                <a:lnTo>
                  <a:pt x="134" y="55"/>
                </a:lnTo>
                <a:lnTo>
                  <a:pt x="137" y="53"/>
                </a:lnTo>
                <a:lnTo>
                  <a:pt x="137" y="51"/>
                </a:lnTo>
                <a:lnTo>
                  <a:pt x="137" y="49"/>
                </a:lnTo>
                <a:lnTo>
                  <a:pt x="137" y="48"/>
                </a:lnTo>
                <a:lnTo>
                  <a:pt x="137" y="46"/>
                </a:lnTo>
                <a:lnTo>
                  <a:pt x="137" y="44"/>
                </a:lnTo>
                <a:lnTo>
                  <a:pt x="137" y="42"/>
                </a:lnTo>
                <a:lnTo>
                  <a:pt x="139" y="41"/>
                </a:lnTo>
                <a:lnTo>
                  <a:pt x="139" y="21"/>
                </a:lnTo>
                <a:lnTo>
                  <a:pt x="139" y="19"/>
                </a:lnTo>
                <a:lnTo>
                  <a:pt x="139" y="18"/>
                </a:lnTo>
                <a:lnTo>
                  <a:pt x="139" y="16"/>
                </a:lnTo>
                <a:lnTo>
                  <a:pt x="139" y="14"/>
                </a:lnTo>
                <a:lnTo>
                  <a:pt x="141" y="0"/>
                </a:lnTo>
                <a:lnTo>
                  <a:pt x="150" y="0"/>
                </a:lnTo>
                <a:lnTo>
                  <a:pt x="155" y="2"/>
                </a:lnTo>
                <a:lnTo>
                  <a:pt x="160" y="2"/>
                </a:lnTo>
                <a:lnTo>
                  <a:pt x="171" y="4"/>
                </a:lnTo>
                <a:lnTo>
                  <a:pt x="178" y="5"/>
                </a:lnTo>
                <a:lnTo>
                  <a:pt x="183" y="5"/>
                </a:lnTo>
                <a:lnTo>
                  <a:pt x="185" y="7"/>
                </a:lnTo>
                <a:lnTo>
                  <a:pt x="187" y="7"/>
                </a:lnTo>
                <a:lnTo>
                  <a:pt x="189" y="9"/>
                </a:lnTo>
                <a:lnTo>
                  <a:pt x="194" y="12"/>
                </a:lnTo>
                <a:lnTo>
                  <a:pt x="194" y="14"/>
                </a:lnTo>
                <a:lnTo>
                  <a:pt x="204" y="21"/>
                </a:lnTo>
                <a:lnTo>
                  <a:pt x="213" y="28"/>
                </a:lnTo>
                <a:lnTo>
                  <a:pt x="220" y="35"/>
                </a:lnTo>
                <a:lnTo>
                  <a:pt x="229" y="42"/>
                </a:lnTo>
                <a:lnTo>
                  <a:pt x="238" y="49"/>
                </a:lnTo>
                <a:lnTo>
                  <a:pt x="249" y="58"/>
                </a:lnTo>
                <a:lnTo>
                  <a:pt x="250" y="60"/>
                </a:lnTo>
                <a:lnTo>
                  <a:pt x="256" y="62"/>
                </a:lnTo>
                <a:lnTo>
                  <a:pt x="259" y="64"/>
                </a:lnTo>
                <a:lnTo>
                  <a:pt x="264" y="65"/>
                </a:lnTo>
                <a:lnTo>
                  <a:pt x="266" y="65"/>
                </a:lnTo>
                <a:lnTo>
                  <a:pt x="268" y="65"/>
                </a:lnTo>
                <a:lnTo>
                  <a:pt x="277" y="69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16">
            <a:extLst>
              <a:ext uri="{FF2B5EF4-FFF2-40B4-BE49-F238E27FC236}">
                <a16:creationId xmlns:a16="http://schemas.microsoft.com/office/drawing/2014/main" id="{436A89A2-A6F3-4EE4-95E6-EA83BEDD819F}"/>
              </a:ext>
            </a:extLst>
          </p:cNvPr>
          <p:cNvSpPr>
            <a:spLocks/>
          </p:cNvSpPr>
          <p:nvPr/>
        </p:nvSpPr>
        <p:spPr bwMode="auto">
          <a:xfrm>
            <a:off x="5070476" y="4156075"/>
            <a:ext cx="828675" cy="852488"/>
          </a:xfrm>
          <a:custGeom>
            <a:avLst/>
            <a:gdLst>
              <a:gd name="T0" fmla="*/ 480 w 522"/>
              <a:gd name="T1" fmla="*/ 55 h 537"/>
              <a:gd name="T2" fmla="*/ 487 w 522"/>
              <a:gd name="T3" fmla="*/ 85 h 537"/>
              <a:gd name="T4" fmla="*/ 491 w 522"/>
              <a:gd name="T5" fmla="*/ 97 h 537"/>
              <a:gd name="T6" fmla="*/ 494 w 522"/>
              <a:gd name="T7" fmla="*/ 108 h 537"/>
              <a:gd name="T8" fmla="*/ 499 w 522"/>
              <a:gd name="T9" fmla="*/ 154 h 537"/>
              <a:gd name="T10" fmla="*/ 503 w 522"/>
              <a:gd name="T11" fmla="*/ 189 h 537"/>
              <a:gd name="T12" fmla="*/ 508 w 522"/>
              <a:gd name="T13" fmla="*/ 233 h 537"/>
              <a:gd name="T14" fmla="*/ 512 w 522"/>
              <a:gd name="T15" fmla="*/ 263 h 537"/>
              <a:gd name="T16" fmla="*/ 512 w 522"/>
              <a:gd name="T17" fmla="*/ 289 h 537"/>
              <a:gd name="T18" fmla="*/ 517 w 522"/>
              <a:gd name="T19" fmla="*/ 330 h 537"/>
              <a:gd name="T20" fmla="*/ 519 w 522"/>
              <a:gd name="T21" fmla="*/ 360 h 537"/>
              <a:gd name="T22" fmla="*/ 521 w 522"/>
              <a:gd name="T23" fmla="*/ 381 h 537"/>
              <a:gd name="T24" fmla="*/ 480 w 522"/>
              <a:gd name="T25" fmla="*/ 401 h 537"/>
              <a:gd name="T26" fmla="*/ 436 w 522"/>
              <a:gd name="T27" fmla="*/ 432 h 537"/>
              <a:gd name="T28" fmla="*/ 408 w 522"/>
              <a:gd name="T29" fmla="*/ 457 h 537"/>
              <a:gd name="T30" fmla="*/ 374 w 522"/>
              <a:gd name="T31" fmla="*/ 491 h 537"/>
              <a:gd name="T32" fmla="*/ 344 w 522"/>
              <a:gd name="T33" fmla="*/ 514 h 537"/>
              <a:gd name="T34" fmla="*/ 318 w 522"/>
              <a:gd name="T35" fmla="*/ 524 h 537"/>
              <a:gd name="T36" fmla="*/ 293 w 522"/>
              <a:gd name="T37" fmla="*/ 531 h 537"/>
              <a:gd name="T38" fmla="*/ 256 w 522"/>
              <a:gd name="T39" fmla="*/ 537 h 537"/>
              <a:gd name="T40" fmla="*/ 207 w 522"/>
              <a:gd name="T41" fmla="*/ 529 h 537"/>
              <a:gd name="T42" fmla="*/ 215 w 522"/>
              <a:gd name="T43" fmla="*/ 480 h 537"/>
              <a:gd name="T44" fmla="*/ 212 w 522"/>
              <a:gd name="T45" fmla="*/ 457 h 537"/>
              <a:gd name="T46" fmla="*/ 196 w 522"/>
              <a:gd name="T47" fmla="*/ 431 h 537"/>
              <a:gd name="T48" fmla="*/ 184 w 522"/>
              <a:gd name="T49" fmla="*/ 408 h 537"/>
              <a:gd name="T50" fmla="*/ 166 w 522"/>
              <a:gd name="T51" fmla="*/ 378 h 537"/>
              <a:gd name="T52" fmla="*/ 150 w 522"/>
              <a:gd name="T53" fmla="*/ 351 h 537"/>
              <a:gd name="T54" fmla="*/ 132 w 522"/>
              <a:gd name="T55" fmla="*/ 318 h 537"/>
              <a:gd name="T56" fmla="*/ 117 w 522"/>
              <a:gd name="T57" fmla="*/ 288 h 537"/>
              <a:gd name="T58" fmla="*/ 106 w 522"/>
              <a:gd name="T59" fmla="*/ 270 h 537"/>
              <a:gd name="T60" fmla="*/ 97 w 522"/>
              <a:gd name="T61" fmla="*/ 256 h 537"/>
              <a:gd name="T62" fmla="*/ 85 w 522"/>
              <a:gd name="T63" fmla="*/ 238 h 537"/>
              <a:gd name="T64" fmla="*/ 90 w 522"/>
              <a:gd name="T65" fmla="*/ 222 h 537"/>
              <a:gd name="T66" fmla="*/ 99 w 522"/>
              <a:gd name="T67" fmla="*/ 201 h 537"/>
              <a:gd name="T68" fmla="*/ 104 w 522"/>
              <a:gd name="T69" fmla="*/ 173 h 537"/>
              <a:gd name="T70" fmla="*/ 87 w 522"/>
              <a:gd name="T71" fmla="*/ 148 h 537"/>
              <a:gd name="T72" fmla="*/ 72 w 522"/>
              <a:gd name="T73" fmla="*/ 129 h 537"/>
              <a:gd name="T74" fmla="*/ 50 w 522"/>
              <a:gd name="T75" fmla="*/ 106 h 537"/>
              <a:gd name="T76" fmla="*/ 34 w 522"/>
              <a:gd name="T77" fmla="*/ 95 h 537"/>
              <a:gd name="T78" fmla="*/ 11 w 522"/>
              <a:gd name="T79" fmla="*/ 81 h 537"/>
              <a:gd name="T80" fmla="*/ 2 w 522"/>
              <a:gd name="T81" fmla="*/ 65 h 537"/>
              <a:gd name="T82" fmla="*/ 0 w 522"/>
              <a:gd name="T83" fmla="*/ 51 h 537"/>
              <a:gd name="T84" fmla="*/ 0 w 522"/>
              <a:gd name="T85" fmla="*/ 19 h 537"/>
              <a:gd name="T86" fmla="*/ 4 w 522"/>
              <a:gd name="T87" fmla="*/ 11 h 537"/>
              <a:gd name="T88" fmla="*/ 16 w 522"/>
              <a:gd name="T89" fmla="*/ 9 h 537"/>
              <a:gd name="T90" fmla="*/ 34 w 522"/>
              <a:gd name="T91" fmla="*/ 11 h 537"/>
              <a:gd name="T92" fmla="*/ 72 w 522"/>
              <a:gd name="T93" fmla="*/ 16 h 537"/>
              <a:gd name="T94" fmla="*/ 85 w 522"/>
              <a:gd name="T95" fmla="*/ 16 h 537"/>
              <a:gd name="T96" fmla="*/ 104 w 522"/>
              <a:gd name="T97" fmla="*/ 19 h 537"/>
              <a:gd name="T98" fmla="*/ 127 w 522"/>
              <a:gd name="T99" fmla="*/ 5 h 537"/>
              <a:gd name="T100" fmla="*/ 161 w 522"/>
              <a:gd name="T101" fmla="*/ 9 h 537"/>
              <a:gd name="T102" fmla="*/ 182 w 522"/>
              <a:gd name="T103" fmla="*/ 12 h 537"/>
              <a:gd name="T104" fmla="*/ 215 w 522"/>
              <a:gd name="T105" fmla="*/ 16 h 537"/>
              <a:gd name="T106" fmla="*/ 261 w 522"/>
              <a:gd name="T107" fmla="*/ 19 h 537"/>
              <a:gd name="T108" fmla="*/ 298 w 522"/>
              <a:gd name="T109" fmla="*/ 16 h 537"/>
              <a:gd name="T110" fmla="*/ 318 w 522"/>
              <a:gd name="T111" fmla="*/ 14 h 537"/>
              <a:gd name="T112" fmla="*/ 355 w 522"/>
              <a:gd name="T113" fmla="*/ 11 h 537"/>
              <a:gd name="T114" fmla="*/ 367 w 522"/>
              <a:gd name="T115" fmla="*/ 9 h 537"/>
              <a:gd name="T116" fmla="*/ 395 w 522"/>
              <a:gd name="T117" fmla="*/ 7 h 537"/>
              <a:gd name="T118" fmla="*/ 415 w 522"/>
              <a:gd name="T119" fmla="*/ 5 h 537"/>
              <a:gd name="T120" fmla="*/ 455 w 522"/>
              <a:gd name="T121" fmla="*/ 2 h 537"/>
              <a:gd name="T122" fmla="*/ 469 w 522"/>
              <a:gd name="T123" fmla="*/ 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2" h="537">
                <a:moveTo>
                  <a:pt x="469" y="14"/>
                </a:moveTo>
                <a:lnTo>
                  <a:pt x="471" y="21"/>
                </a:lnTo>
                <a:lnTo>
                  <a:pt x="475" y="32"/>
                </a:lnTo>
                <a:lnTo>
                  <a:pt x="477" y="42"/>
                </a:lnTo>
                <a:lnTo>
                  <a:pt x="480" y="55"/>
                </a:lnTo>
                <a:lnTo>
                  <a:pt x="482" y="64"/>
                </a:lnTo>
                <a:lnTo>
                  <a:pt x="485" y="74"/>
                </a:lnTo>
                <a:lnTo>
                  <a:pt x="487" y="81"/>
                </a:lnTo>
                <a:lnTo>
                  <a:pt x="487" y="83"/>
                </a:lnTo>
                <a:lnTo>
                  <a:pt x="487" y="85"/>
                </a:lnTo>
                <a:lnTo>
                  <a:pt x="489" y="88"/>
                </a:lnTo>
                <a:lnTo>
                  <a:pt x="489" y="92"/>
                </a:lnTo>
                <a:lnTo>
                  <a:pt x="491" y="94"/>
                </a:lnTo>
                <a:lnTo>
                  <a:pt x="491" y="95"/>
                </a:lnTo>
                <a:lnTo>
                  <a:pt x="491" y="97"/>
                </a:lnTo>
                <a:lnTo>
                  <a:pt x="491" y="99"/>
                </a:lnTo>
                <a:lnTo>
                  <a:pt x="492" y="101"/>
                </a:lnTo>
                <a:lnTo>
                  <a:pt x="492" y="102"/>
                </a:lnTo>
                <a:lnTo>
                  <a:pt x="492" y="104"/>
                </a:lnTo>
                <a:lnTo>
                  <a:pt x="494" y="108"/>
                </a:lnTo>
                <a:lnTo>
                  <a:pt x="494" y="120"/>
                </a:lnTo>
                <a:lnTo>
                  <a:pt x="496" y="131"/>
                </a:lnTo>
                <a:lnTo>
                  <a:pt x="498" y="139"/>
                </a:lnTo>
                <a:lnTo>
                  <a:pt x="498" y="143"/>
                </a:lnTo>
                <a:lnTo>
                  <a:pt x="499" y="154"/>
                </a:lnTo>
                <a:lnTo>
                  <a:pt x="499" y="166"/>
                </a:lnTo>
                <a:lnTo>
                  <a:pt x="501" y="168"/>
                </a:lnTo>
                <a:lnTo>
                  <a:pt x="501" y="178"/>
                </a:lnTo>
                <a:lnTo>
                  <a:pt x="501" y="180"/>
                </a:lnTo>
                <a:lnTo>
                  <a:pt x="503" y="189"/>
                </a:lnTo>
                <a:lnTo>
                  <a:pt x="505" y="201"/>
                </a:lnTo>
                <a:lnTo>
                  <a:pt x="507" y="217"/>
                </a:lnTo>
                <a:lnTo>
                  <a:pt x="507" y="221"/>
                </a:lnTo>
                <a:lnTo>
                  <a:pt x="508" y="229"/>
                </a:lnTo>
                <a:lnTo>
                  <a:pt x="508" y="233"/>
                </a:lnTo>
                <a:lnTo>
                  <a:pt x="508" y="238"/>
                </a:lnTo>
                <a:lnTo>
                  <a:pt x="508" y="242"/>
                </a:lnTo>
                <a:lnTo>
                  <a:pt x="510" y="254"/>
                </a:lnTo>
                <a:lnTo>
                  <a:pt x="510" y="258"/>
                </a:lnTo>
                <a:lnTo>
                  <a:pt x="512" y="263"/>
                </a:lnTo>
                <a:lnTo>
                  <a:pt x="512" y="267"/>
                </a:lnTo>
                <a:lnTo>
                  <a:pt x="512" y="268"/>
                </a:lnTo>
                <a:lnTo>
                  <a:pt x="512" y="270"/>
                </a:lnTo>
                <a:lnTo>
                  <a:pt x="512" y="279"/>
                </a:lnTo>
                <a:lnTo>
                  <a:pt x="512" y="289"/>
                </a:lnTo>
                <a:lnTo>
                  <a:pt x="512" y="291"/>
                </a:lnTo>
                <a:lnTo>
                  <a:pt x="514" y="302"/>
                </a:lnTo>
                <a:lnTo>
                  <a:pt x="514" y="305"/>
                </a:lnTo>
                <a:lnTo>
                  <a:pt x="515" y="316"/>
                </a:lnTo>
                <a:lnTo>
                  <a:pt x="517" y="330"/>
                </a:lnTo>
                <a:lnTo>
                  <a:pt x="517" y="335"/>
                </a:lnTo>
                <a:lnTo>
                  <a:pt x="517" y="341"/>
                </a:lnTo>
                <a:lnTo>
                  <a:pt x="519" y="349"/>
                </a:lnTo>
                <a:lnTo>
                  <a:pt x="519" y="353"/>
                </a:lnTo>
                <a:lnTo>
                  <a:pt x="519" y="360"/>
                </a:lnTo>
                <a:lnTo>
                  <a:pt x="519" y="362"/>
                </a:lnTo>
                <a:lnTo>
                  <a:pt x="519" y="365"/>
                </a:lnTo>
                <a:lnTo>
                  <a:pt x="521" y="365"/>
                </a:lnTo>
                <a:lnTo>
                  <a:pt x="522" y="381"/>
                </a:lnTo>
                <a:lnTo>
                  <a:pt x="521" y="381"/>
                </a:lnTo>
                <a:lnTo>
                  <a:pt x="519" y="383"/>
                </a:lnTo>
                <a:lnTo>
                  <a:pt x="512" y="387"/>
                </a:lnTo>
                <a:lnTo>
                  <a:pt x="501" y="392"/>
                </a:lnTo>
                <a:lnTo>
                  <a:pt x="489" y="397"/>
                </a:lnTo>
                <a:lnTo>
                  <a:pt x="480" y="401"/>
                </a:lnTo>
                <a:lnTo>
                  <a:pt x="469" y="408"/>
                </a:lnTo>
                <a:lnTo>
                  <a:pt x="455" y="418"/>
                </a:lnTo>
                <a:lnTo>
                  <a:pt x="445" y="425"/>
                </a:lnTo>
                <a:lnTo>
                  <a:pt x="441" y="429"/>
                </a:lnTo>
                <a:lnTo>
                  <a:pt x="436" y="432"/>
                </a:lnTo>
                <a:lnTo>
                  <a:pt x="427" y="438"/>
                </a:lnTo>
                <a:lnTo>
                  <a:pt x="420" y="447"/>
                </a:lnTo>
                <a:lnTo>
                  <a:pt x="415" y="452"/>
                </a:lnTo>
                <a:lnTo>
                  <a:pt x="411" y="454"/>
                </a:lnTo>
                <a:lnTo>
                  <a:pt x="408" y="457"/>
                </a:lnTo>
                <a:lnTo>
                  <a:pt x="402" y="464"/>
                </a:lnTo>
                <a:lnTo>
                  <a:pt x="390" y="475"/>
                </a:lnTo>
                <a:lnTo>
                  <a:pt x="385" y="480"/>
                </a:lnTo>
                <a:lnTo>
                  <a:pt x="376" y="489"/>
                </a:lnTo>
                <a:lnTo>
                  <a:pt x="374" y="491"/>
                </a:lnTo>
                <a:lnTo>
                  <a:pt x="372" y="492"/>
                </a:lnTo>
                <a:lnTo>
                  <a:pt x="367" y="498"/>
                </a:lnTo>
                <a:lnTo>
                  <a:pt x="362" y="501"/>
                </a:lnTo>
                <a:lnTo>
                  <a:pt x="353" y="508"/>
                </a:lnTo>
                <a:lnTo>
                  <a:pt x="344" y="514"/>
                </a:lnTo>
                <a:lnTo>
                  <a:pt x="342" y="514"/>
                </a:lnTo>
                <a:lnTo>
                  <a:pt x="335" y="519"/>
                </a:lnTo>
                <a:lnTo>
                  <a:pt x="330" y="521"/>
                </a:lnTo>
                <a:lnTo>
                  <a:pt x="323" y="522"/>
                </a:lnTo>
                <a:lnTo>
                  <a:pt x="318" y="524"/>
                </a:lnTo>
                <a:lnTo>
                  <a:pt x="314" y="526"/>
                </a:lnTo>
                <a:lnTo>
                  <a:pt x="309" y="528"/>
                </a:lnTo>
                <a:lnTo>
                  <a:pt x="304" y="528"/>
                </a:lnTo>
                <a:lnTo>
                  <a:pt x="300" y="529"/>
                </a:lnTo>
                <a:lnTo>
                  <a:pt x="293" y="531"/>
                </a:lnTo>
                <a:lnTo>
                  <a:pt x="290" y="531"/>
                </a:lnTo>
                <a:lnTo>
                  <a:pt x="279" y="533"/>
                </a:lnTo>
                <a:lnTo>
                  <a:pt x="268" y="535"/>
                </a:lnTo>
                <a:lnTo>
                  <a:pt x="258" y="535"/>
                </a:lnTo>
                <a:lnTo>
                  <a:pt x="256" y="537"/>
                </a:lnTo>
                <a:lnTo>
                  <a:pt x="247" y="537"/>
                </a:lnTo>
                <a:lnTo>
                  <a:pt x="233" y="537"/>
                </a:lnTo>
                <a:lnTo>
                  <a:pt x="221" y="537"/>
                </a:lnTo>
                <a:lnTo>
                  <a:pt x="207" y="537"/>
                </a:lnTo>
                <a:lnTo>
                  <a:pt x="207" y="529"/>
                </a:lnTo>
                <a:lnTo>
                  <a:pt x="210" y="519"/>
                </a:lnTo>
                <a:lnTo>
                  <a:pt x="210" y="517"/>
                </a:lnTo>
                <a:lnTo>
                  <a:pt x="212" y="501"/>
                </a:lnTo>
                <a:lnTo>
                  <a:pt x="215" y="491"/>
                </a:lnTo>
                <a:lnTo>
                  <a:pt x="215" y="480"/>
                </a:lnTo>
                <a:lnTo>
                  <a:pt x="217" y="475"/>
                </a:lnTo>
                <a:lnTo>
                  <a:pt x="217" y="471"/>
                </a:lnTo>
                <a:lnTo>
                  <a:pt x="217" y="466"/>
                </a:lnTo>
                <a:lnTo>
                  <a:pt x="212" y="459"/>
                </a:lnTo>
                <a:lnTo>
                  <a:pt x="212" y="457"/>
                </a:lnTo>
                <a:lnTo>
                  <a:pt x="207" y="448"/>
                </a:lnTo>
                <a:lnTo>
                  <a:pt x="205" y="445"/>
                </a:lnTo>
                <a:lnTo>
                  <a:pt x="201" y="439"/>
                </a:lnTo>
                <a:lnTo>
                  <a:pt x="198" y="436"/>
                </a:lnTo>
                <a:lnTo>
                  <a:pt x="196" y="431"/>
                </a:lnTo>
                <a:lnTo>
                  <a:pt x="192" y="424"/>
                </a:lnTo>
                <a:lnTo>
                  <a:pt x="191" y="420"/>
                </a:lnTo>
                <a:lnTo>
                  <a:pt x="187" y="415"/>
                </a:lnTo>
                <a:lnTo>
                  <a:pt x="184" y="409"/>
                </a:lnTo>
                <a:lnTo>
                  <a:pt x="184" y="408"/>
                </a:lnTo>
                <a:lnTo>
                  <a:pt x="178" y="401"/>
                </a:lnTo>
                <a:lnTo>
                  <a:pt x="175" y="395"/>
                </a:lnTo>
                <a:lnTo>
                  <a:pt x="173" y="392"/>
                </a:lnTo>
                <a:lnTo>
                  <a:pt x="170" y="381"/>
                </a:lnTo>
                <a:lnTo>
                  <a:pt x="166" y="378"/>
                </a:lnTo>
                <a:lnTo>
                  <a:pt x="164" y="372"/>
                </a:lnTo>
                <a:lnTo>
                  <a:pt x="161" y="367"/>
                </a:lnTo>
                <a:lnTo>
                  <a:pt x="157" y="362"/>
                </a:lnTo>
                <a:lnTo>
                  <a:pt x="152" y="353"/>
                </a:lnTo>
                <a:lnTo>
                  <a:pt x="150" y="351"/>
                </a:lnTo>
                <a:lnTo>
                  <a:pt x="145" y="341"/>
                </a:lnTo>
                <a:lnTo>
                  <a:pt x="140" y="330"/>
                </a:lnTo>
                <a:lnTo>
                  <a:pt x="138" y="330"/>
                </a:lnTo>
                <a:lnTo>
                  <a:pt x="132" y="319"/>
                </a:lnTo>
                <a:lnTo>
                  <a:pt x="132" y="318"/>
                </a:lnTo>
                <a:lnTo>
                  <a:pt x="131" y="312"/>
                </a:lnTo>
                <a:lnTo>
                  <a:pt x="129" y="311"/>
                </a:lnTo>
                <a:lnTo>
                  <a:pt x="122" y="297"/>
                </a:lnTo>
                <a:lnTo>
                  <a:pt x="120" y="297"/>
                </a:lnTo>
                <a:lnTo>
                  <a:pt x="117" y="288"/>
                </a:lnTo>
                <a:lnTo>
                  <a:pt x="113" y="284"/>
                </a:lnTo>
                <a:lnTo>
                  <a:pt x="110" y="277"/>
                </a:lnTo>
                <a:lnTo>
                  <a:pt x="108" y="275"/>
                </a:lnTo>
                <a:lnTo>
                  <a:pt x="106" y="272"/>
                </a:lnTo>
                <a:lnTo>
                  <a:pt x="106" y="270"/>
                </a:lnTo>
                <a:lnTo>
                  <a:pt x="102" y="267"/>
                </a:lnTo>
                <a:lnTo>
                  <a:pt x="101" y="263"/>
                </a:lnTo>
                <a:lnTo>
                  <a:pt x="99" y="261"/>
                </a:lnTo>
                <a:lnTo>
                  <a:pt x="97" y="258"/>
                </a:lnTo>
                <a:lnTo>
                  <a:pt x="97" y="256"/>
                </a:lnTo>
                <a:lnTo>
                  <a:pt x="92" y="249"/>
                </a:lnTo>
                <a:lnTo>
                  <a:pt x="88" y="242"/>
                </a:lnTo>
                <a:lnTo>
                  <a:pt x="87" y="242"/>
                </a:lnTo>
                <a:lnTo>
                  <a:pt x="85" y="240"/>
                </a:lnTo>
                <a:lnTo>
                  <a:pt x="85" y="238"/>
                </a:lnTo>
                <a:lnTo>
                  <a:pt x="87" y="235"/>
                </a:lnTo>
                <a:lnTo>
                  <a:pt x="87" y="231"/>
                </a:lnTo>
                <a:lnTo>
                  <a:pt x="88" y="229"/>
                </a:lnTo>
                <a:lnTo>
                  <a:pt x="88" y="226"/>
                </a:lnTo>
                <a:lnTo>
                  <a:pt x="90" y="222"/>
                </a:lnTo>
                <a:lnTo>
                  <a:pt x="94" y="214"/>
                </a:lnTo>
                <a:lnTo>
                  <a:pt x="95" y="210"/>
                </a:lnTo>
                <a:lnTo>
                  <a:pt x="97" y="207"/>
                </a:lnTo>
                <a:lnTo>
                  <a:pt x="97" y="205"/>
                </a:lnTo>
                <a:lnTo>
                  <a:pt x="99" y="201"/>
                </a:lnTo>
                <a:lnTo>
                  <a:pt x="102" y="194"/>
                </a:lnTo>
                <a:lnTo>
                  <a:pt x="102" y="191"/>
                </a:lnTo>
                <a:lnTo>
                  <a:pt x="104" y="187"/>
                </a:lnTo>
                <a:lnTo>
                  <a:pt x="108" y="180"/>
                </a:lnTo>
                <a:lnTo>
                  <a:pt x="104" y="173"/>
                </a:lnTo>
                <a:lnTo>
                  <a:pt x="97" y="164"/>
                </a:lnTo>
                <a:lnTo>
                  <a:pt x="95" y="164"/>
                </a:lnTo>
                <a:lnTo>
                  <a:pt x="92" y="157"/>
                </a:lnTo>
                <a:lnTo>
                  <a:pt x="88" y="150"/>
                </a:lnTo>
                <a:lnTo>
                  <a:pt x="87" y="148"/>
                </a:lnTo>
                <a:lnTo>
                  <a:pt x="85" y="145"/>
                </a:lnTo>
                <a:lnTo>
                  <a:pt x="81" y="139"/>
                </a:lnTo>
                <a:lnTo>
                  <a:pt x="80" y="139"/>
                </a:lnTo>
                <a:lnTo>
                  <a:pt x="78" y="136"/>
                </a:lnTo>
                <a:lnTo>
                  <a:pt x="72" y="129"/>
                </a:lnTo>
                <a:lnTo>
                  <a:pt x="69" y="125"/>
                </a:lnTo>
                <a:lnTo>
                  <a:pt x="64" y="120"/>
                </a:lnTo>
                <a:lnTo>
                  <a:pt x="57" y="113"/>
                </a:lnTo>
                <a:lnTo>
                  <a:pt x="53" y="109"/>
                </a:lnTo>
                <a:lnTo>
                  <a:pt x="50" y="106"/>
                </a:lnTo>
                <a:lnTo>
                  <a:pt x="46" y="104"/>
                </a:lnTo>
                <a:lnTo>
                  <a:pt x="42" y="101"/>
                </a:lnTo>
                <a:lnTo>
                  <a:pt x="41" y="99"/>
                </a:lnTo>
                <a:lnTo>
                  <a:pt x="37" y="97"/>
                </a:lnTo>
                <a:lnTo>
                  <a:pt x="34" y="95"/>
                </a:lnTo>
                <a:lnTo>
                  <a:pt x="32" y="94"/>
                </a:lnTo>
                <a:lnTo>
                  <a:pt x="23" y="88"/>
                </a:lnTo>
                <a:lnTo>
                  <a:pt x="18" y="87"/>
                </a:lnTo>
                <a:lnTo>
                  <a:pt x="12" y="83"/>
                </a:lnTo>
                <a:lnTo>
                  <a:pt x="11" y="81"/>
                </a:lnTo>
                <a:lnTo>
                  <a:pt x="7" y="78"/>
                </a:lnTo>
                <a:lnTo>
                  <a:pt x="5" y="76"/>
                </a:lnTo>
                <a:lnTo>
                  <a:pt x="4" y="74"/>
                </a:lnTo>
                <a:lnTo>
                  <a:pt x="4" y="69"/>
                </a:lnTo>
                <a:lnTo>
                  <a:pt x="2" y="65"/>
                </a:lnTo>
                <a:lnTo>
                  <a:pt x="0" y="64"/>
                </a:lnTo>
                <a:lnTo>
                  <a:pt x="0" y="60"/>
                </a:lnTo>
                <a:lnTo>
                  <a:pt x="0" y="58"/>
                </a:lnTo>
                <a:lnTo>
                  <a:pt x="0" y="55"/>
                </a:lnTo>
                <a:lnTo>
                  <a:pt x="0" y="51"/>
                </a:lnTo>
                <a:lnTo>
                  <a:pt x="0" y="41"/>
                </a:lnTo>
                <a:lnTo>
                  <a:pt x="0" y="37"/>
                </a:lnTo>
                <a:lnTo>
                  <a:pt x="0" y="35"/>
                </a:lnTo>
                <a:lnTo>
                  <a:pt x="0" y="27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0" y="12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5" y="11"/>
                </a:lnTo>
                <a:lnTo>
                  <a:pt x="11" y="9"/>
                </a:lnTo>
                <a:lnTo>
                  <a:pt x="14" y="9"/>
                </a:lnTo>
                <a:lnTo>
                  <a:pt x="16" y="9"/>
                </a:lnTo>
                <a:lnTo>
                  <a:pt x="18" y="9"/>
                </a:lnTo>
                <a:lnTo>
                  <a:pt x="20" y="9"/>
                </a:lnTo>
                <a:lnTo>
                  <a:pt x="23" y="9"/>
                </a:lnTo>
                <a:lnTo>
                  <a:pt x="25" y="11"/>
                </a:lnTo>
                <a:lnTo>
                  <a:pt x="34" y="11"/>
                </a:lnTo>
                <a:lnTo>
                  <a:pt x="48" y="12"/>
                </a:lnTo>
                <a:lnTo>
                  <a:pt x="53" y="14"/>
                </a:lnTo>
                <a:lnTo>
                  <a:pt x="60" y="14"/>
                </a:lnTo>
                <a:lnTo>
                  <a:pt x="65" y="16"/>
                </a:lnTo>
                <a:lnTo>
                  <a:pt x="72" y="16"/>
                </a:lnTo>
                <a:lnTo>
                  <a:pt x="76" y="16"/>
                </a:lnTo>
                <a:lnTo>
                  <a:pt x="78" y="16"/>
                </a:lnTo>
                <a:lnTo>
                  <a:pt x="80" y="16"/>
                </a:lnTo>
                <a:lnTo>
                  <a:pt x="83" y="16"/>
                </a:lnTo>
                <a:lnTo>
                  <a:pt x="85" y="16"/>
                </a:lnTo>
                <a:lnTo>
                  <a:pt x="88" y="18"/>
                </a:lnTo>
                <a:lnTo>
                  <a:pt x="95" y="18"/>
                </a:lnTo>
                <a:lnTo>
                  <a:pt x="101" y="19"/>
                </a:lnTo>
                <a:lnTo>
                  <a:pt x="102" y="19"/>
                </a:lnTo>
                <a:lnTo>
                  <a:pt x="104" y="19"/>
                </a:lnTo>
                <a:lnTo>
                  <a:pt x="104" y="16"/>
                </a:lnTo>
                <a:lnTo>
                  <a:pt x="104" y="16"/>
                </a:lnTo>
                <a:lnTo>
                  <a:pt x="108" y="4"/>
                </a:lnTo>
                <a:lnTo>
                  <a:pt x="110" y="4"/>
                </a:lnTo>
                <a:lnTo>
                  <a:pt x="127" y="5"/>
                </a:lnTo>
                <a:lnTo>
                  <a:pt x="136" y="7"/>
                </a:lnTo>
                <a:lnTo>
                  <a:pt x="138" y="7"/>
                </a:lnTo>
                <a:lnTo>
                  <a:pt x="148" y="9"/>
                </a:lnTo>
                <a:lnTo>
                  <a:pt x="150" y="9"/>
                </a:lnTo>
                <a:lnTo>
                  <a:pt x="161" y="9"/>
                </a:lnTo>
                <a:lnTo>
                  <a:pt x="164" y="11"/>
                </a:lnTo>
                <a:lnTo>
                  <a:pt x="171" y="11"/>
                </a:lnTo>
                <a:lnTo>
                  <a:pt x="173" y="11"/>
                </a:lnTo>
                <a:lnTo>
                  <a:pt x="175" y="12"/>
                </a:lnTo>
                <a:lnTo>
                  <a:pt x="182" y="12"/>
                </a:lnTo>
                <a:lnTo>
                  <a:pt x="189" y="14"/>
                </a:lnTo>
                <a:lnTo>
                  <a:pt x="192" y="14"/>
                </a:lnTo>
                <a:lnTo>
                  <a:pt x="203" y="16"/>
                </a:lnTo>
                <a:lnTo>
                  <a:pt x="205" y="16"/>
                </a:lnTo>
                <a:lnTo>
                  <a:pt x="215" y="16"/>
                </a:lnTo>
                <a:lnTo>
                  <a:pt x="215" y="16"/>
                </a:lnTo>
                <a:lnTo>
                  <a:pt x="235" y="18"/>
                </a:lnTo>
                <a:lnTo>
                  <a:pt x="247" y="19"/>
                </a:lnTo>
                <a:lnTo>
                  <a:pt x="254" y="19"/>
                </a:lnTo>
                <a:lnTo>
                  <a:pt x="261" y="19"/>
                </a:lnTo>
                <a:lnTo>
                  <a:pt x="272" y="18"/>
                </a:lnTo>
                <a:lnTo>
                  <a:pt x="274" y="18"/>
                </a:lnTo>
                <a:lnTo>
                  <a:pt x="288" y="16"/>
                </a:lnTo>
                <a:lnTo>
                  <a:pt x="293" y="16"/>
                </a:lnTo>
                <a:lnTo>
                  <a:pt x="298" y="16"/>
                </a:lnTo>
                <a:lnTo>
                  <a:pt x="300" y="16"/>
                </a:lnTo>
                <a:lnTo>
                  <a:pt x="300" y="14"/>
                </a:lnTo>
                <a:lnTo>
                  <a:pt x="307" y="14"/>
                </a:lnTo>
                <a:lnTo>
                  <a:pt x="309" y="14"/>
                </a:lnTo>
                <a:lnTo>
                  <a:pt x="318" y="14"/>
                </a:lnTo>
                <a:lnTo>
                  <a:pt x="321" y="12"/>
                </a:lnTo>
                <a:lnTo>
                  <a:pt x="334" y="12"/>
                </a:lnTo>
                <a:lnTo>
                  <a:pt x="335" y="12"/>
                </a:lnTo>
                <a:lnTo>
                  <a:pt x="342" y="11"/>
                </a:lnTo>
                <a:lnTo>
                  <a:pt x="355" y="11"/>
                </a:lnTo>
                <a:lnTo>
                  <a:pt x="357" y="11"/>
                </a:lnTo>
                <a:lnTo>
                  <a:pt x="358" y="11"/>
                </a:lnTo>
                <a:lnTo>
                  <a:pt x="364" y="9"/>
                </a:lnTo>
                <a:lnTo>
                  <a:pt x="365" y="9"/>
                </a:lnTo>
                <a:lnTo>
                  <a:pt x="367" y="9"/>
                </a:lnTo>
                <a:lnTo>
                  <a:pt x="371" y="9"/>
                </a:lnTo>
                <a:lnTo>
                  <a:pt x="383" y="9"/>
                </a:lnTo>
                <a:lnTo>
                  <a:pt x="392" y="7"/>
                </a:lnTo>
                <a:lnTo>
                  <a:pt x="394" y="7"/>
                </a:lnTo>
                <a:lnTo>
                  <a:pt x="395" y="7"/>
                </a:lnTo>
                <a:lnTo>
                  <a:pt x="404" y="7"/>
                </a:lnTo>
                <a:lnTo>
                  <a:pt x="406" y="7"/>
                </a:lnTo>
                <a:lnTo>
                  <a:pt x="408" y="5"/>
                </a:lnTo>
                <a:lnTo>
                  <a:pt x="411" y="5"/>
                </a:lnTo>
                <a:lnTo>
                  <a:pt x="415" y="5"/>
                </a:lnTo>
                <a:lnTo>
                  <a:pt x="425" y="5"/>
                </a:lnTo>
                <a:lnTo>
                  <a:pt x="434" y="4"/>
                </a:lnTo>
                <a:lnTo>
                  <a:pt x="441" y="4"/>
                </a:lnTo>
                <a:lnTo>
                  <a:pt x="454" y="2"/>
                </a:lnTo>
                <a:lnTo>
                  <a:pt x="455" y="2"/>
                </a:lnTo>
                <a:lnTo>
                  <a:pt x="459" y="2"/>
                </a:lnTo>
                <a:lnTo>
                  <a:pt x="464" y="2"/>
                </a:lnTo>
                <a:lnTo>
                  <a:pt x="468" y="0"/>
                </a:lnTo>
                <a:lnTo>
                  <a:pt x="469" y="5"/>
                </a:lnTo>
                <a:lnTo>
                  <a:pt x="469" y="7"/>
                </a:lnTo>
                <a:lnTo>
                  <a:pt x="469" y="12"/>
                </a:lnTo>
                <a:lnTo>
                  <a:pt x="469" y="14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6">
            <a:extLst>
              <a:ext uri="{FF2B5EF4-FFF2-40B4-BE49-F238E27FC236}">
                <a16:creationId xmlns:a16="http://schemas.microsoft.com/office/drawing/2014/main" id="{950D347D-2E89-48D1-8F01-A6D5F267CE8C}"/>
              </a:ext>
            </a:extLst>
          </p:cNvPr>
          <p:cNvSpPr>
            <a:spLocks/>
          </p:cNvSpPr>
          <p:nvPr/>
        </p:nvSpPr>
        <p:spPr bwMode="auto">
          <a:xfrm>
            <a:off x="5070476" y="4156075"/>
            <a:ext cx="828675" cy="852488"/>
          </a:xfrm>
          <a:custGeom>
            <a:avLst/>
            <a:gdLst>
              <a:gd name="T0" fmla="*/ 480 w 522"/>
              <a:gd name="T1" fmla="*/ 55 h 537"/>
              <a:gd name="T2" fmla="*/ 487 w 522"/>
              <a:gd name="T3" fmla="*/ 85 h 537"/>
              <a:gd name="T4" fmla="*/ 491 w 522"/>
              <a:gd name="T5" fmla="*/ 97 h 537"/>
              <a:gd name="T6" fmla="*/ 494 w 522"/>
              <a:gd name="T7" fmla="*/ 108 h 537"/>
              <a:gd name="T8" fmla="*/ 499 w 522"/>
              <a:gd name="T9" fmla="*/ 154 h 537"/>
              <a:gd name="T10" fmla="*/ 503 w 522"/>
              <a:gd name="T11" fmla="*/ 189 h 537"/>
              <a:gd name="T12" fmla="*/ 508 w 522"/>
              <a:gd name="T13" fmla="*/ 233 h 537"/>
              <a:gd name="T14" fmla="*/ 512 w 522"/>
              <a:gd name="T15" fmla="*/ 263 h 537"/>
              <a:gd name="T16" fmla="*/ 512 w 522"/>
              <a:gd name="T17" fmla="*/ 289 h 537"/>
              <a:gd name="T18" fmla="*/ 517 w 522"/>
              <a:gd name="T19" fmla="*/ 330 h 537"/>
              <a:gd name="T20" fmla="*/ 519 w 522"/>
              <a:gd name="T21" fmla="*/ 360 h 537"/>
              <a:gd name="T22" fmla="*/ 521 w 522"/>
              <a:gd name="T23" fmla="*/ 381 h 537"/>
              <a:gd name="T24" fmla="*/ 480 w 522"/>
              <a:gd name="T25" fmla="*/ 401 h 537"/>
              <a:gd name="T26" fmla="*/ 436 w 522"/>
              <a:gd name="T27" fmla="*/ 432 h 537"/>
              <a:gd name="T28" fmla="*/ 408 w 522"/>
              <a:gd name="T29" fmla="*/ 457 h 537"/>
              <a:gd name="T30" fmla="*/ 374 w 522"/>
              <a:gd name="T31" fmla="*/ 491 h 537"/>
              <a:gd name="T32" fmla="*/ 344 w 522"/>
              <a:gd name="T33" fmla="*/ 514 h 537"/>
              <a:gd name="T34" fmla="*/ 318 w 522"/>
              <a:gd name="T35" fmla="*/ 524 h 537"/>
              <a:gd name="T36" fmla="*/ 293 w 522"/>
              <a:gd name="T37" fmla="*/ 531 h 537"/>
              <a:gd name="T38" fmla="*/ 256 w 522"/>
              <a:gd name="T39" fmla="*/ 537 h 537"/>
              <a:gd name="T40" fmla="*/ 207 w 522"/>
              <a:gd name="T41" fmla="*/ 529 h 537"/>
              <a:gd name="T42" fmla="*/ 215 w 522"/>
              <a:gd name="T43" fmla="*/ 480 h 537"/>
              <a:gd name="T44" fmla="*/ 212 w 522"/>
              <a:gd name="T45" fmla="*/ 457 h 537"/>
              <a:gd name="T46" fmla="*/ 196 w 522"/>
              <a:gd name="T47" fmla="*/ 431 h 537"/>
              <a:gd name="T48" fmla="*/ 184 w 522"/>
              <a:gd name="T49" fmla="*/ 408 h 537"/>
              <a:gd name="T50" fmla="*/ 166 w 522"/>
              <a:gd name="T51" fmla="*/ 378 h 537"/>
              <a:gd name="T52" fmla="*/ 150 w 522"/>
              <a:gd name="T53" fmla="*/ 351 h 537"/>
              <a:gd name="T54" fmla="*/ 132 w 522"/>
              <a:gd name="T55" fmla="*/ 318 h 537"/>
              <a:gd name="T56" fmla="*/ 117 w 522"/>
              <a:gd name="T57" fmla="*/ 288 h 537"/>
              <a:gd name="T58" fmla="*/ 106 w 522"/>
              <a:gd name="T59" fmla="*/ 270 h 537"/>
              <a:gd name="T60" fmla="*/ 97 w 522"/>
              <a:gd name="T61" fmla="*/ 256 h 537"/>
              <a:gd name="T62" fmla="*/ 85 w 522"/>
              <a:gd name="T63" fmla="*/ 238 h 537"/>
              <a:gd name="T64" fmla="*/ 90 w 522"/>
              <a:gd name="T65" fmla="*/ 222 h 537"/>
              <a:gd name="T66" fmla="*/ 99 w 522"/>
              <a:gd name="T67" fmla="*/ 201 h 537"/>
              <a:gd name="T68" fmla="*/ 104 w 522"/>
              <a:gd name="T69" fmla="*/ 173 h 537"/>
              <a:gd name="T70" fmla="*/ 87 w 522"/>
              <a:gd name="T71" fmla="*/ 148 h 537"/>
              <a:gd name="T72" fmla="*/ 72 w 522"/>
              <a:gd name="T73" fmla="*/ 129 h 537"/>
              <a:gd name="T74" fmla="*/ 50 w 522"/>
              <a:gd name="T75" fmla="*/ 106 h 537"/>
              <a:gd name="T76" fmla="*/ 34 w 522"/>
              <a:gd name="T77" fmla="*/ 95 h 537"/>
              <a:gd name="T78" fmla="*/ 11 w 522"/>
              <a:gd name="T79" fmla="*/ 81 h 537"/>
              <a:gd name="T80" fmla="*/ 2 w 522"/>
              <a:gd name="T81" fmla="*/ 65 h 537"/>
              <a:gd name="T82" fmla="*/ 0 w 522"/>
              <a:gd name="T83" fmla="*/ 51 h 537"/>
              <a:gd name="T84" fmla="*/ 0 w 522"/>
              <a:gd name="T85" fmla="*/ 19 h 537"/>
              <a:gd name="T86" fmla="*/ 4 w 522"/>
              <a:gd name="T87" fmla="*/ 11 h 537"/>
              <a:gd name="T88" fmla="*/ 16 w 522"/>
              <a:gd name="T89" fmla="*/ 9 h 537"/>
              <a:gd name="T90" fmla="*/ 34 w 522"/>
              <a:gd name="T91" fmla="*/ 11 h 537"/>
              <a:gd name="T92" fmla="*/ 72 w 522"/>
              <a:gd name="T93" fmla="*/ 16 h 537"/>
              <a:gd name="T94" fmla="*/ 85 w 522"/>
              <a:gd name="T95" fmla="*/ 16 h 537"/>
              <a:gd name="T96" fmla="*/ 104 w 522"/>
              <a:gd name="T97" fmla="*/ 19 h 537"/>
              <a:gd name="T98" fmla="*/ 127 w 522"/>
              <a:gd name="T99" fmla="*/ 5 h 537"/>
              <a:gd name="T100" fmla="*/ 161 w 522"/>
              <a:gd name="T101" fmla="*/ 9 h 537"/>
              <a:gd name="T102" fmla="*/ 182 w 522"/>
              <a:gd name="T103" fmla="*/ 12 h 537"/>
              <a:gd name="T104" fmla="*/ 215 w 522"/>
              <a:gd name="T105" fmla="*/ 16 h 537"/>
              <a:gd name="T106" fmla="*/ 261 w 522"/>
              <a:gd name="T107" fmla="*/ 19 h 537"/>
              <a:gd name="T108" fmla="*/ 298 w 522"/>
              <a:gd name="T109" fmla="*/ 16 h 537"/>
              <a:gd name="T110" fmla="*/ 318 w 522"/>
              <a:gd name="T111" fmla="*/ 14 h 537"/>
              <a:gd name="T112" fmla="*/ 355 w 522"/>
              <a:gd name="T113" fmla="*/ 11 h 537"/>
              <a:gd name="T114" fmla="*/ 367 w 522"/>
              <a:gd name="T115" fmla="*/ 9 h 537"/>
              <a:gd name="T116" fmla="*/ 395 w 522"/>
              <a:gd name="T117" fmla="*/ 7 h 537"/>
              <a:gd name="T118" fmla="*/ 415 w 522"/>
              <a:gd name="T119" fmla="*/ 5 h 537"/>
              <a:gd name="T120" fmla="*/ 455 w 522"/>
              <a:gd name="T121" fmla="*/ 2 h 537"/>
              <a:gd name="T122" fmla="*/ 469 w 522"/>
              <a:gd name="T123" fmla="*/ 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22" h="537">
                <a:moveTo>
                  <a:pt x="469" y="14"/>
                </a:moveTo>
                <a:lnTo>
                  <a:pt x="471" y="21"/>
                </a:lnTo>
                <a:lnTo>
                  <a:pt x="475" y="32"/>
                </a:lnTo>
                <a:lnTo>
                  <a:pt x="477" y="42"/>
                </a:lnTo>
                <a:lnTo>
                  <a:pt x="480" y="55"/>
                </a:lnTo>
                <a:lnTo>
                  <a:pt x="482" y="64"/>
                </a:lnTo>
                <a:lnTo>
                  <a:pt x="485" y="74"/>
                </a:lnTo>
                <a:lnTo>
                  <a:pt x="487" y="81"/>
                </a:lnTo>
                <a:lnTo>
                  <a:pt x="487" y="83"/>
                </a:lnTo>
                <a:lnTo>
                  <a:pt x="487" y="85"/>
                </a:lnTo>
                <a:lnTo>
                  <a:pt x="489" y="88"/>
                </a:lnTo>
                <a:lnTo>
                  <a:pt x="489" y="92"/>
                </a:lnTo>
                <a:lnTo>
                  <a:pt x="491" y="94"/>
                </a:lnTo>
                <a:lnTo>
                  <a:pt x="491" y="95"/>
                </a:lnTo>
                <a:lnTo>
                  <a:pt x="491" y="97"/>
                </a:lnTo>
                <a:lnTo>
                  <a:pt x="491" y="99"/>
                </a:lnTo>
                <a:lnTo>
                  <a:pt x="492" y="101"/>
                </a:lnTo>
                <a:lnTo>
                  <a:pt x="492" y="102"/>
                </a:lnTo>
                <a:lnTo>
                  <a:pt x="492" y="104"/>
                </a:lnTo>
                <a:lnTo>
                  <a:pt x="494" y="108"/>
                </a:lnTo>
                <a:lnTo>
                  <a:pt x="494" y="120"/>
                </a:lnTo>
                <a:lnTo>
                  <a:pt x="496" y="131"/>
                </a:lnTo>
                <a:lnTo>
                  <a:pt x="498" y="139"/>
                </a:lnTo>
                <a:lnTo>
                  <a:pt x="498" y="143"/>
                </a:lnTo>
                <a:lnTo>
                  <a:pt x="499" y="154"/>
                </a:lnTo>
                <a:lnTo>
                  <a:pt x="499" y="166"/>
                </a:lnTo>
                <a:lnTo>
                  <a:pt x="501" y="168"/>
                </a:lnTo>
                <a:lnTo>
                  <a:pt x="501" y="178"/>
                </a:lnTo>
                <a:lnTo>
                  <a:pt x="501" y="180"/>
                </a:lnTo>
                <a:lnTo>
                  <a:pt x="503" y="189"/>
                </a:lnTo>
                <a:lnTo>
                  <a:pt x="505" y="201"/>
                </a:lnTo>
                <a:lnTo>
                  <a:pt x="507" y="217"/>
                </a:lnTo>
                <a:lnTo>
                  <a:pt x="507" y="221"/>
                </a:lnTo>
                <a:lnTo>
                  <a:pt x="508" y="229"/>
                </a:lnTo>
                <a:lnTo>
                  <a:pt x="508" y="233"/>
                </a:lnTo>
                <a:lnTo>
                  <a:pt x="508" y="238"/>
                </a:lnTo>
                <a:lnTo>
                  <a:pt x="508" y="242"/>
                </a:lnTo>
                <a:lnTo>
                  <a:pt x="510" y="254"/>
                </a:lnTo>
                <a:lnTo>
                  <a:pt x="510" y="258"/>
                </a:lnTo>
                <a:lnTo>
                  <a:pt x="512" y="263"/>
                </a:lnTo>
                <a:lnTo>
                  <a:pt x="512" y="267"/>
                </a:lnTo>
                <a:lnTo>
                  <a:pt x="512" y="268"/>
                </a:lnTo>
                <a:lnTo>
                  <a:pt x="512" y="270"/>
                </a:lnTo>
                <a:lnTo>
                  <a:pt x="512" y="279"/>
                </a:lnTo>
                <a:lnTo>
                  <a:pt x="512" y="289"/>
                </a:lnTo>
                <a:lnTo>
                  <a:pt x="512" y="291"/>
                </a:lnTo>
                <a:lnTo>
                  <a:pt x="514" y="302"/>
                </a:lnTo>
                <a:lnTo>
                  <a:pt x="514" y="305"/>
                </a:lnTo>
                <a:lnTo>
                  <a:pt x="515" y="316"/>
                </a:lnTo>
                <a:lnTo>
                  <a:pt x="517" y="330"/>
                </a:lnTo>
                <a:lnTo>
                  <a:pt x="517" y="335"/>
                </a:lnTo>
                <a:lnTo>
                  <a:pt x="517" y="341"/>
                </a:lnTo>
                <a:lnTo>
                  <a:pt x="519" y="349"/>
                </a:lnTo>
                <a:lnTo>
                  <a:pt x="519" y="353"/>
                </a:lnTo>
                <a:lnTo>
                  <a:pt x="519" y="360"/>
                </a:lnTo>
                <a:lnTo>
                  <a:pt x="519" y="362"/>
                </a:lnTo>
                <a:lnTo>
                  <a:pt x="519" y="365"/>
                </a:lnTo>
                <a:lnTo>
                  <a:pt x="521" y="365"/>
                </a:lnTo>
                <a:lnTo>
                  <a:pt x="522" y="381"/>
                </a:lnTo>
                <a:lnTo>
                  <a:pt x="521" y="381"/>
                </a:lnTo>
                <a:lnTo>
                  <a:pt x="519" y="383"/>
                </a:lnTo>
                <a:lnTo>
                  <a:pt x="512" y="387"/>
                </a:lnTo>
                <a:lnTo>
                  <a:pt x="501" y="392"/>
                </a:lnTo>
                <a:lnTo>
                  <a:pt x="489" y="397"/>
                </a:lnTo>
                <a:lnTo>
                  <a:pt x="480" y="401"/>
                </a:lnTo>
                <a:lnTo>
                  <a:pt x="469" y="408"/>
                </a:lnTo>
                <a:lnTo>
                  <a:pt x="455" y="418"/>
                </a:lnTo>
                <a:lnTo>
                  <a:pt x="445" y="425"/>
                </a:lnTo>
                <a:lnTo>
                  <a:pt x="441" y="429"/>
                </a:lnTo>
                <a:lnTo>
                  <a:pt x="436" y="432"/>
                </a:lnTo>
                <a:lnTo>
                  <a:pt x="427" y="438"/>
                </a:lnTo>
                <a:lnTo>
                  <a:pt x="420" y="447"/>
                </a:lnTo>
                <a:lnTo>
                  <a:pt x="415" y="452"/>
                </a:lnTo>
                <a:lnTo>
                  <a:pt x="411" y="454"/>
                </a:lnTo>
                <a:lnTo>
                  <a:pt x="408" y="457"/>
                </a:lnTo>
                <a:lnTo>
                  <a:pt x="402" y="464"/>
                </a:lnTo>
                <a:lnTo>
                  <a:pt x="390" y="475"/>
                </a:lnTo>
                <a:lnTo>
                  <a:pt x="385" y="480"/>
                </a:lnTo>
                <a:lnTo>
                  <a:pt x="376" y="489"/>
                </a:lnTo>
                <a:lnTo>
                  <a:pt x="374" y="491"/>
                </a:lnTo>
                <a:lnTo>
                  <a:pt x="372" y="492"/>
                </a:lnTo>
                <a:lnTo>
                  <a:pt x="367" y="498"/>
                </a:lnTo>
                <a:lnTo>
                  <a:pt x="362" y="501"/>
                </a:lnTo>
                <a:lnTo>
                  <a:pt x="353" y="508"/>
                </a:lnTo>
                <a:lnTo>
                  <a:pt x="344" y="514"/>
                </a:lnTo>
                <a:lnTo>
                  <a:pt x="342" y="514"/>
                </a:lnTo>
                <a:lnTo>
                  <a:pt x="335" y="519"/>
                </a:lnTo>
                <a:lnTo>
                  <a:pt x="330" y="521"/>
                </a:lnTo>
                <a:lnTo>
                  <a:pt x="323" y="522"/>
                </a:lnTo>
                <a:lnTo>
                  <a:pt x="318" y="524"/>
                </a:lnTo>
                <a:lnTo>
                  <a:pt x="314" y="526"/>
                </a:lnTo>
                <a:lnTo>
                  <a:pt x="309" y="528"/>
                </a:lnTo>
                <a:lnTo>
                  <a:pt x="304" y="528"/>
                </a:lnTo>
                <a:lnTo>
                  <a:pt x="300" y="529"/>
                </a:lnTo>
                <a:lnTo>
                  <a:pt x="293" y="531"/>
                </a:lnTo>
                <a:lnTo>
                  <a:pt x="290" y="531"/>
                </a:lnTo>
                <a:lnTo>
                  <a:pt x="279" y="533"/>
                </a:lnTo>
                <a:lnTo>
                  <a:pt x="268" y="535"/>
                </a:lnTo>
                <a:lnTo>
                  <a:pt x="258" y="535"/>
                </a:lnTo>
                <a:lnTo>
                  <a:pt x="256" y="537"/>
                </a:lnTo>
                <a:lnTo>
                  <a:pt x="247" y="537"/>
                </a:lnTo>
                <a:lnTo>
                  <a:pt x="233" y="537"/>
                </a:lnTo>
                <a:lnTo>
                  <a:pt x="221" y="537"/>
                </a:lnTo>
                <a:lnTo>
                  <a:pt x="207" y="537"/>
                </a:lnTo>
                <a:lnTo>
                  <a:pt x="207" y="529"/>
                </a:lnTo>
                <a:lnTo>
                  <a:pt x="210" y="519"/>
                </a:lnTo>
                <a:lnTo>
                  <a:pt x="210" y="517"/>
                </a:lnTo>
                <a:lnTo>
                  <a:pt x="212" y="501"/>
                </a:lnTo>
                <a:lnTo>
                  <a:pt x="215" y="491"/>
                </a:lnTo>
                <a:lnTo>
                  <a:pt x="215" y="480"/>
                </a:lnTo>
                <a:lnTo>
                  <a:pt x="217" y="475"/>
                </a:lnTo>
                <a:lnTo>
                  <a:pt x="217" y="471"/>
                </a:lnTo>
                <a:lnTo>
                  <a:pt x="217" y="466"/>
                </a:lnTo>
                <a:lnTo>
                  <a:pt x="212" y="459"/>
                </a:lnTo>
                <a:lnTo>
                  <a:pt x="212" y="457"/>
                </a:lnTo>
                <a:lnTo>
                  <a:pt x="207" y="448"/>
                </a:lnTo>
                <a:lnTo>
                  <a:pt x="205" y="445"/>
                </a:lnTo>
                <a:lnTo>
                  <a:pt x="201" y="439"/>
                </a:lnTo>
                <a:lnTo>
                  <a:pt x="198" y="436"/>
                </a:lnTo>
                <a:lnTo>
                  <a:pt x="196" y="431"/>
                </a:lnTo>
                <a:lnTo>
                  <a:pt x="192" y="424"/>
                </a:lnTo>
                <a:lnTo>
                  <a:pt x="191" y="420"/>
                </a:lnTo>
                <a:lnTo>
                  <a:pt x="187" y="415"/>
                </a:lnTo>
                <a:lnTo>
                  <a:pt x="184" y="409"/>
                </a:lnTo>
                <a:lnTo>
                  <a:pt x="184" y="408"/>
                </a:lnTo>
                <a:lnTo>
                  <a:pt x="178" y="401"/>
                </a:lnTo>
                <a:lnTo>
                  <a:pt x="175" y="395"/>
                </a:lnTo>
                <a:lnTo>
                  <a:pt x="173" y="392"/>
                </a:lnTo>
                <a:lnTo>
                  <a:pt x="170" y="381"/>
                </a:lnTo>
                <a:lnTo>
                  <a:pt x="166" y="378"/>
                </a:lnTo>
                <a:lnTo>
                  <a:pt x="164" y="372"/>
                </a:lnTo>
                <a:lnTo>
                  <a:pt x="161" y="367"/>
                </a:lnTo>
                <a:lnTo>
                  <a:pt x="157" y="362"/>
                </a:lnTo>
                <a:lnTo>
                  <a:pt x="152" y="353"/>
                </a:lnTo>
                <a:lnTo>
                  <a:pt x="150" y="351"/>
                </a:lnTo>
                <a:lnTo>
                  <a:pt x="145" y="341"/>
                </a:lnTo>
                <a:lnTo>
                  <a:pt x="140" y="330"/>
                </a:lnTo>
                <a:lnTo>
                  <a:pt x="138" y="330"/>
                </a:lnTo>
                <a:lnTo>
                  <a:pt x="132" y="319"/>
                </a:lnTo>
                <a:lnTo>
                  <a:pt x="132" y="318"/>
                </a:lnTo>
                <a:lnTo>
                  <a:pt x="131" y="312"/>
                </a:lnTo>
                <a:lnTo>
                  <a:pt x="129" y="311"/>
                </a:lnTo>
                <a:lnTo>
                  <a:pt x="122" y="297"/>
                </a:lnTo>
                <a:lnTo>
                  <a:pt x="120" y="297"/>
                </a:lnTo>
                <a:lnTo>
                  <a:pt x="117" y="288"/>
                </a:lnTo>
                <a:lnTo>
                  <a:pt x="113" y="284"/>
                </a:lnTo>
                <a:lnTo>
                  <a:pt x="110" y="277"/>
                </a:lnTo>
                <a:lnTo>
                  <a:pt x="108" y="275"/>
                </a:lnTo>
                <a:lnTo>
                  <a:pt x="106" y="272"/>
                </a:lnTo>
                <a:lnTo>
                  <a:pt x="106" y="270"/>
                </a:lnTo>
                <a:lnTo>
                  <a:pt x="102" y="267"/>
                </a:lnTo>
                <a:lnTo>
                  <a:pt x="101" y="263"/>
                </a:lnTo>
                <a:lnTo>
                  <a:pt x="99" y="261"/>
                </a:lnTo>
                <a:lnTo>
                  <a:pt x="97" y="258"/>
                </a:lnTo>
                <a:lnTo>
                  <a:pt x="97" y="256"/>
                </a:lnTo>
                <a:lnTo>
                  <a:pt x="92" y="249"/>
                </a:lnTo>
                <a:lnTo>
                  <a:pt x="88" y="242"/>
                </a:lnTo>
                <a:lnTo>
                  <a:pt x="87" y="242"/>
                </a:lnTo>
                <a:lnTo>
                  <a:pt x="85" y="240"/>
                </a:lnTo>
                <a:lnTo>
                  <a:pt x="85" y="238"/>
                </a:lnTo>
                <a:lnTo>
                  <a:pt x="87" y="235"/>
                </a:lnTo>
                <a:lnTo>
                  <a:pt x="87" y="231"/>
                </a:lnTo>
                <a:lnTo>
                  <a:pt x="88" y="229"/>
                </a:lnTo>
                <a:lnTo>
                  <a:pt x="88" y="226"/>
                </a:lnTo>
                <a:lnTo>
                  <a:pt x="90" y="222"/>
                </a:lnTo>
                <a:lnTo>
                  <a:pt x="94" y="214"/>
                </a:lnTo>
                <a:lnTo>
                  <a:pt x="95" y="210"/>
                </a:lnTo>
                <a:lnTo>
                  <a:pt x="97" y="207"/>
                </a:lnTo>
                <a:lnTo>
                  <a:pt x="97" y="205"/>
                </a:lnTo>
                <a:lnTo>
                  <a:pt x="99" y="201"/>
                </a:lnTo>
                <a:lnTo>
                  <a:pt x="102" y="194"/>
                </a:lnTo>
                <a:lnTo>
                  <a:pt x="102" y="191"/>
                </a:lnTo>
                <a:lnTo>
                  <a:pt x="104" y="187"/>
                </a:lnTo>
                <a:lnTo>
                  <a:pt x="108" y="180"/>
                </a:lnTo>
                <a:lnTo>
                  <a:pt x="104" y="173"/>
                </a:lnTo>
                <a:lnTo>
                  <a:pt x="97" y="164"/>
                </a:lnTo>
                <a:lnTo>
                  <a:pt x="95" y="164"/>
                </a:lnTo>
                <a:lnTo>
                  <a:pt x="92" y="157"/>
                </a:lnTo>
                <a:lnTo>
                  <a:pt x="88" y="150"/>
                </a:lnTo>
                <a:lnTo>
                  <a:pt x="87" y="148"/>
                </a:lnTo>
                <a:lnTo>
                  <a:pt x="85" y="145"/>
                </a:lnTo>
                <a:lnTo>
                  <a:pt x="81" y="139"/>
                </a:lnTo>
                <a:lnTo>
                  <a:pt x="80" y="139"/>
                </a:lnTo>
                <a:lnTo>
                  <a:pt x="78" y="136"/>
                </a:lnTo>
                <a:lnTo>
                  <a:pt x="72" y="129"/>
                </a:lnTo>
                <a:lnTo>
                  <a:pt x="69" y="125"/>
                </a:lnTo>
                <a:lnTo>
                  <a:pt x="64" y="120"/>
                </a:lnTo>
                <a:lnTo>
                  <a:pt x="57" y="113"/>
                </a:lnTo>
                <a:lnTo>
                  <a:pt x="53" y="109"/>
                </a:lnTo>
                <a:lnTo>
                  <a:pt x="50" y="106"/>
                </a:lnTo>
                <a:lnTo>
                  <a:pt x="46" y="104"/>
                </a:lnTo>
                <a:lnTo>
                  <a:pt x="42" y="101"/>
                </a:lnTo>
                <a:lnTo>
                  <a:pt x="41" y="99"/>
                </a:lnTo>
                <a:lnTo>
                  <a:pt x="37" y="97"/>
                </a:lnTo>
                <a:lnTo>
                  <a:pt x="34" y="95"/>
                </a:lnTo>
                <a:lnTo>
                  <a:pt x="32" y="94"/>
                </a:lnTo>
                <a:lnTo>
                  <a:pt x="23" y="88"/>
                </a:lnTo>
                <a:lnTo>
                  <a:pt x="18" y="87"/>
                </a:lnTo>
                <a:lnTo>
                  <a:pt x="12" y="83"/>
                </a:lnTo>
                <a:lnTo>
                  <a:pt x="11" y="81"/>
                </a:lnTo>
                <a:lnTo>
                  <a:pt x="7" y="78"/>
                </a:lnTo>
                <a:lnTo>
                  <a:pt x="5" y="76"/>
                </a:lnTo>
                <a:lnTo>
                  <a:pt x="4" y="74"/>
                </a:lnTo>
                <a:lnTo>
                  <a:pt x="4" y="69"/>
                </a:lnTo>
                <a:lnTo>
                  <a:pt x="2" y="65"/>
                </a:lnTo>
                <a:lnTo>
                  <a:pt x="0" y="64"/>
                </a:lnTo>
                <a:lnTo>
                  <a:pt x="0" y="60"/>
                </a:lnTo>
                <a:lnTo>
                  <a:pt x="0" y="58"/>
                </a:lnTo>
                <a:lnTo>
                  <a:pt x="0" y="55"/>
                </a:lnTo>
                <a:lnTo>
                  <a:pt x="0" y="51"/>
                </a:lnTo>
                <a:lnTo>
                  <a:pt x="0" y="41"/>
                </a:lnTo>
                <a:lnTo>
                  <a:pt x="0" y="37"/>
                </a:lnTo>
                <a:lnTo>
                  <a:pt x="0" y="35"/>
                </a:lnTo>
                <a:lnTo>
                  <a:pt x="0" y="27"/>
                </a:lnTo>
                <a:lnTo>
                  <a:pt x="0" y="19"/>
                </a:lnTo>
                <a:lnTo>
                  <a:pt x="0" y="16"/>
                </a:lnTo>
                <a:lnTo>
                  <a:pt x="0" y="14"/>
                </a:lnTo>
                <a:lnTo>
                  <a:pt x="0" y="12"/>
                </a:lnTo>
                <a:lnTo>
                  <a:pt x="2" y="11"/>
                </a:lnTo>
                <a:lnTo>
                  <a:pt x="4" y="11"/>
                </a:lnTo>
                <a:lnTo>
                  <a:pt x="4" y="11"/>
                </a:lnTo>
                <a:lnTo>
                  <a:pt x="5" y="11"/>
                </a:lnTo>
                <a:lnTo>
                  <a:pt x="11" y="9"/>
                </a:lnTo>
                <a:lnTo>
                  <a:pt x="14" y="9"/>
                </a:lnTo>
                <a:lnTo>
                  <a:pt x="16" y="9"/>
                </a:lnTo>
                <a:lnTo>
                  <a:pt x="18" y="9"/>
                </a:lnTo>
                <a:lnTo>
                  <a:pt x="20" y="9"/>
                </a:lnTo>
                <a:lnTo>
                  <a:pt x="23" y="9"/>
                </a:lnTo>
                <a:lnTo>
                  <a:pt x="25" y="11"/>
                </a:lnTo>
                <a:lnTo>
                  <a:pt x="34" y="11"/>
                </a:lnTo>
                <a:lnTo>
                  <a:pt x="48" y="12"/>
                </a:lnTo>
                <a:lnTo>
                  <a:pt x="53" y="14"/>
                </a:lnTo>
                <a:lnTo>
                  <a:pt x="60" y="14"/>
                </a:lnTo>
                <a:lnTo>
                  <a:pt x="65" y="16"/>
                </a:lnTo>
                <a:lnTo>
                  <a:pt x="72" y="16"/>
                </a:lnTo>
                <a:lnTo>
                  <a:pt x="76" y="16"/>
                </a:lnTo>
                <a:lnTo>
                  <a:pt x="78" y="16"/>
                </a:lnTo>
                <a:lnTo>
                  <a:pt x="80" y="16"/>
                </a:lnTo>
                <a:lnTo>
                  <a:pt x="83" y="16"/>
                </a:lnTo>
                <a:lnTo>
                  <a:pt x="85" y="16"/>
                </a:lnTo>
                <a:lnTo>
                  <a:pt x="88" y="18"/>
                </a:lnTo>
                <a:lnTo>
                  <a:pt x="95" y="18"/>
                </a:lnTo>
                <a:lnTo>
                  <a:pt x="101" y="19"/>
                </a:lnTo>
                <a:lnTo>
                  <a:pt x="102" y="19"/>
                </a:lnTo>
                <a:lnTo>
                  <a:pt x="104" y="19"/>
                </a:lnTo>
                <a:lnTo>
                  <a:pt x="104" y="16"/>
                </a:lnTo>
                <a:lnTo>
                  <a:pt x="104" y="16"/>
                </a:lnTo>
                <a:lnTo>
                  <a:pt x="108" y="4"/>
                </a:lnTo>
                <a:lnTo>
                  <a:pt x="110" y="4"/>
                </a:lnTo>
                <a:lnTo>
                  <a:pt x="127" y="5"/>
                </a:lnTo>
                <a:lnTo>
                  <a:pt x="136" y="7"/>
                </a:lnTo>
                <a:lnTo>
                  <a:pt x="138" y="7"/>
                </a:lnTo>
                <a:lnTo>
                  <a:pt x="148" y="9"/>
                </a:lnTo>
                <a:lnTo>
                  <a:pt x="150" y="9"/>
                </a:lnTo>
                <a:lnTo>
                  <a:pt x="161" y="9"/>
                </a:lnTo>
                <a:lnTo>
                  <a:pt x="164" y="11"/>
                </a:lnTo>
                <a:lnTo>
                  <a:pt x="171" y="11"/>
                </a:lnTo>
                <a:lnTo>
                  <a:pt x="173" y="11"/>
                </a:lnTo>
                <a:lnTo>
                  <a:pt x="175" y="12"/>
                </a:lnTo>
                <a:lnTo>
                  <a:pt x="182" y="12"/>
                </a:lnTo>
                <a:lnTo>
                  <a:pt x="189" y="14"/>
                </a:lnTo>
                <a:lnTo>
                  <a:pt x="192" y="14"/>
                </a:lnTo>
                <a:lnTo>
                  <a:pt x="203" y="16"/>
                </a:lnTo>
                <a:lnTo>
                  <a:pt x="205" y="16"/>
                </a:lnTo>
                <a:lnTo>
                  <a:pt x="215" y="16"/>
                </a:lnTo>
                <a:lnTo>
                  <a:pt x="215" y="16"/>
                </a:lnTo>
                <a:lnTo>
                  <a:pt x="235" y="18"/>
                </a:lnTo>
                <a:lnTo>
                  <a:pt x="247" y="19"/>
                </a:lnTo>
                <a:lnTo>
                  <a:pt x="254" y="19"/>
                </a:lnTo>
                <a:lnTo>
                  <a:pt x="261" y="19"/>
                </a:lnTo>
                <a:lnTo>
                  <a:pt x="272" y="18"/>
                </a:lnTo>
                <a:lnTo>
                  <a:pt x="274" y="18"/>
                </a:lnTo>
                <a:lnTo>
                  <a:pt x="288" y="16"/>
                </a:lnTo>
                <a:lnTo>
                  <a:pt x="293" y="16"/>
                </a:lnTo>
                <a:lnTo>
                  <a:pt x="298" y="16"/>
                </a:lnTo>
                <a:lnTo>
                  <a:pt x="300" y="16"/>
                </a:lnTo>
                <a:lnTo>
                  <a:pt x="300" y="14"/>
                </a:lnTo>
                <a:lnTo>
                  <a:pt x="307" y="14"/>
                </a:lnTo>
                <a:lnTo>
                  <a:pt x="309" y="14"/>
                </a:lnTo>
                <a:lnTo>
                  <a:pt x="318" y="14"/>
                </a:lnTo>
                <a:lnTo>
                  <a:pt x="321" y="12"/>
                </a:lnTo>
                <a:lnTo>
                  <a:pt x="334" y="12"/>
                </a:lnTo>
                <a:lnTo>
                  <a:pt x="335" y="12"/>
                </a:lnTo>
                <a:lnTo>
                  <a:pt x="342" y="11"/>
                </a:lnTo>
                <a:lnTo>
                  <a:pt x="355" y="11"/>
                </a:lnTo>
                <a:lnTo>
                  <a:pt x="357" y="11"/>
                </a:lnTo>
                <a:lnTo>
                  <a:pt x="358" y="11"/>
                </a:lnTo>
                <a:lnTo>
                  <a:pt x="364" y="9"/>
                </a:lnTo>
                <a:lnTo>
                  <a:pt x="365" y="9"/>
                </a:lnTo>
                <a:lnTo>
                  <a:pt x="367" y="9"/>
                </a:lnTo>
                <a:lnTo>
                  <a:pt x="371" y="9"/>
                </a:lnTo>
                <a:lnTo>
                  <a:pt x="383" y="9"/>
                </a:lnTo>
                <a:lnTo>
                  <a:pt x="392" y="7"/>
                </a:lnTo>
                <a:lnTo>
                  <a:pt x="394" y="7"/>
                </a:lnTo>
                <a:lnTo>
                  <a:pt x="395" y="7"/>
                </a:lnTo>
                <a:lnTo>
                  <a:pt x="404" y="7"/>
                </a:lnTo>
                <a:lnTo>
                  <a:pt x="406" y="7"/>
                </a:lnTo>
                <a:lnTo>
                  <a:pt x="408" y="5"/>
                </a:lnTo>
                <a:lnTo>
                  <a:pt x="411" y="5"/>
                </a:lnTo>
                <a:lnTo>
                  <a:pt x="415" y="5"/>
                </a:lnTo>
                <a:lnTo>
                  <a:pt x="425" y="5"/>
                </a:lnTo>
                <a:lnTo>
                  <a:pt x="434" y="4"/>
                </a:lnTo>
                <a:lnTo>
                  <a:pt x="441" y="4"/>
                </a:lnTo>
                <a:lnTo>
                  <a:pt x="454" y="2"/>
                </a:lnTo>
                <a:lnTo>
                  <a:pt x="455" y="2"/>
                </a:lnTo>
                <a:lnTo>
                  <a:pt x="459" y="2"/>
                </a:lnTo>
                <a:lnTo>
                  <a:pt x="464" y="2"/>
                </a:lnTo>
                <a:lnTo>
                  <a:pt x="468" y="0"/>
                </a:lnTo>
                <a:lnTo>
                  <a:pt x="469" y="5"/>
                </a:lnTo>
                <a:lnTo>
                  <a:pt x="469" y="7"/>
                </a:lnTo>
                <a:lnTo>
                  <a:pt x="469" y="12"/>
                </a:lnTo>
                <a:lnTo>
                  <a:pt x="469" y="14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20">
            <a:extLst>
              <a:ext uri="{FF2B5EF4-FFF2-40B4-BE49-F238E27FC236}">
                <a16:creationId xmlns:a16="http://schemas.microsoft.com/office/drawing/2014/main" id="{FA2BFAA1-C949-4933-A8EE-BF59014DBD7F}"/>
              </a:ext>
            </a:extLst>
          </p:cNvPr>
          <p:cNvSpPr>
            <a:spLocks/>
          </p:cNvSpPr>
          <p:nvPr/>
        </p:nvSpPr>
        <p:spPr bwMode="auto">
          <a:xfrm>
            <a:off x="5378451" y="4760913"/>
            <a:ext cx="1073150" cy="1109663"/>
          </a:xfrm>
          <a:custGeom>
            <a:avLst/>
            <a:gdLst>
              <a:gd name="T0" fmla="*/ 420 w 676"/>
              <a:gd name="T1" fmla="*/ 32 h 699"/>
              <a:gd name="T2" fmla="*/ 484 w 676"/>
              <a:gd name="T3" fmla="*/ 30 h 699"/>
              <a:gd name="T4" fmla="*/ 531 w 676"/>
              <a:gd name="T5" fmla="*/ 32 h 699"/>
              <a:gd name="T6" fmla="*/ 607 w 676"/>
              <a:gd name="T7" fmla="*/ 71 h 699"/>
              <a:gd name="T8" fmla="*/ 672 w 676"/>
              <a:gd name="T9" fmla="*/ 117 h 699"/>
              <a:gd name="T10" fmla="*/ 657 w 676"/>
              <a:gd name="T11" fmla="*/ 133 h 699"/>
              <a:gd name="T12" fmla="*/ 643 w 676"/>
              <a:gd name="T13" fmla="*/ 150 h 699"/>
              <a:gd name="T14" fmla="*/ 607 w 676"/>
              <a:gd name="T15" fmla="*/ 164 h 699"/>
              <a:gd name="T16" fmla="*/ 533 w 676"/>
              <a:gd name="T17" fmla="*/ 194 h 699"/>
              <a:gd name="T18" fmla="*/ 517 w 676"/>
              <a:gd name="T19" fmla="*/ 207 h 699"/>
              <a:gd name="T20" fmla="*/ 517 w 676"/>
              <a:gd name="T21" fmla="*/ 238 h 699"/>
              <a:gd name="T22" fmla="*/ 503 w 676"/>
              <a:gd name="T23" fmla="*/ 337 h 699"/>
              <a:gd name="T24" fmla="*/ 526 w 676"/>
              <a:gd name="T25" fmla="*/ 392 h 699"/>
              <a:gd name="T26" fmla="*/ 570 w 676"/>
              <a:gd name="T27" fmla="*/ 477 h 699"/>
              <a:gd name="T28" fmla="*/ 583 w 676"/>
              <a:gd name="T29" fmla="*/ 503 h 699"/>
              <a:gd name="T30" fmla="*/ 597 w 676"/>
              <a:gd name="T31" fmla="*/ 538 h 699"/>
              <a:gd name="T32" fmla="*/ 618 w 676"/>
              <a:gd name="T33" fmla="*/ 597 h 699"/>
              <a:gd name="T34" fmla="*/ 648 w 676"/>
              <a:gd name="T35" fmla="*/ 637 h 699"/>
              <a:gd name="T36" fmla="*/ 674 w 676"/>
              <a:gd name="T37" fmla="*/ 681 h 699"/>
              <a:gd name="T38" fmla="*/ 648 w 676"/>
              <a:gd name="T39" fmla="*/ 696 h 699"/>
              <a:gd name="T40" fmla="*/ 604 w 676"/>
              <a:gd name="T41" fmla="*/ 650 h 699"/>
              <a:gd name="T42" fmla="*/ 572 w 676"/>
              <a:gd name="T43" fmla="*/ 634 h 699"/>
              <a:gd name="T44" fmla="*/ 563 w 676"/>
              <a:gd name="T45" fmla="*/ 613 h 699"/>
              <a:gd name="T46" fmla="*/ 547 w 676"/>
              <a:gd name="T47" fmla="*/ 607 h 699"/>
              <a:gd name="T48" fmla="*/ 538 w 676"/>
              <a:gd name="T49" fmla="*/ 597 h 699"/>
              <a:gd name="T50" fmla="*/ 498 w 676"/>
              <a:gd name="T51" fmla="*/ 581 h 699"/>
              <a:gd name="T52" fmla="*/ 450 w 676"/>
              <a:gd name="T53" fmla="*/ 584 h 699"/>
              <a:gd name="T54" fmla="*/ 473 w 676"/>
              <a:gd name="T55" fmla="*/ 565 h 699"/>
              <a:gd name="T56" fmla="*/ 471 w 676"/>
              <a:gd name="T57" fmla="*/ 533 h 699"/>
              <a:gd name="T58" fmla="*/ 436 w 676"/>
              <a:gd name="T59" fmla="*/ 547 h 699"/>
              <a:gd name="T60" fmla="*/ 408 w 676"/>
              <a:gd name="T61" fmla="*/ 563 h 699"/>
              <a:gd name="T62" fmla="*/ 350 w 676"/>
              <a:gd name="T63" fmla="*/ 595 h 699"/>
              <a:gd name="T64" fmla="*/ 320 w 676"/>
              <a:gd name="T65" fmla="*/ 595 h 699"/>
              <a:gd name="T66" fmla="*/ 277 w 676"/>
              <a:gd name="T67" fmla="*/ 584 h 699"/>
              <a:gd name="T68" fmla="*/ 247 w 676"/>
              <a:gd name="T69" fmla="*/ 563 h 699"/>
              <a:gd name="T70" fmla="*/ 230 w 676"/>
              <a:gd name="T71" fmla="*/ 593 h 699"/>
              <a:gd name="T72" fmla="*/ 224 w 676"/>
              <a:gd name="T73" fmla="*/ 630 h 699"/>
              <a:gd name="T74" fmla="*/ 175 w 676"/>
              <a:gd name="T75" fmla="*/ 655 h 699"/>
              <a:gd name="T76" fmla="*/ 148 w 676"/>
              <a:gd name="T77" fmla="*/ 586 h 699"/>
              <a:gd name="T78" fmla="*/ 134 w 676"/>
              <a:gd name="T79" fmla="*/ 535 h 699"/>
              <a:gd name="T80" fmla="*/ 133 w 676"/>
              <a:gd name="T81" fmla="*/ 508 h 699"/>
              <a:gd name="T82" fmla="*/ 136 w 676"/>
              <a:gd name="T83" fmla="*/ 484 h 699"/>
              <a:gd name="T84" fmla="*/ 140 w 676"/>
              <a:gd name="T85" fmla="*/ 466 h 699"/>
              <a:gd name="T86" fmla="*/ 136 w 676"/>
              <a:gd name="T87" fmla="*/ 454 h 699"/>
              <a:gd name="T88" fmla="*/ 138 w 676"/>
              <a:gd name="T89" fmla="*/ 438 h 699"/>
              <a:gd name="T90" fmla="*/ 108 w 676"/>
              <a:gd name="T91" fmla="*/ 406 h 699"/>
              <a:gd name="T92" fmla="*/ 106 w 676"/>
              <a:gd name="T93" fmla="*/ 381 h 699"/>
              <a:gd name="T94" fmla="*/ 103 w 676"/>
              <a:gd name="T95" fmla="*/ 351 h 699"/>
              <a:gd name="T96" fmla="*/ 92 w 676"/>
              <a:gd name="T97" fmla="*/ 332 h 699"/>
              <a:gd name="T98" fmla="*/ 73 w 676"/>
              <a:gd name="T99" fmla="*/ 295 h 699"/>
              <a:gd name="T100" fmla="*/ 51 w 676"/>
              <a:gd name="T101" fmla="*/ 274 h 699"/>
              <a:gd name="T102" fmla="*/ 43 w 676"/>
              <a:gd name="T103" fmla="*/ 247 h 699"/>
              <a:gd name="T104" fmla="*/ 50 w 676"/>
              <a:gd name="T105" fmla="*/ 205 h 699"/>
              <a:gd name="T106" fmla="*/ 27 w 676"/>
              <a:gd name="T107" fmla="*/ 196 h 699"/>
              <a:gd name="T108" fmla="*/ 6 w 676"/>
              <a:gd name="T109" fmla="*/ 184 h 699"/>
              <a:gd name="T110" fmla="*/ 27 w 676"/>
              <a:gd name="T111" fmla="*/ 156 h 699"/>
              <a:gd name="T112" fmla="*/ 106 w 676"/>
              <a:gd name="T113" fmla="*/ 148 h 699"/>
              <a:gd name="T114" fmla="*/ 150 w 676"/>
              <a:gd name="T115" fmla="*/ 133 h 699"/>
              <a:gd name="T116" fmla="*/ 208 w 676"/>
              <a:gd name="T117" fmla="*/ 83 h 699"/>
              <a:gd name="T118" fmla="*/ 261 w 676"/>
              <a:gd name="T119" fmla="*/ 37 h 699"/>
              <a:gd name="T120" fmla="*/ 328 w 676"/>
              <a:gd name="T121" fmla="*/ 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6" h="699">
                <a:moveTo>
                  <a:pt x="343" y="32"/>
                </a:moveTo>
                <a:lnTo>
                  <a:pt x="350" y="32"/>
                </a:lnTo>
                <a:lnTo>
                  <a:pt x="360" y="32"/>
                </a:lnTo>
                <a:lnTo>
                  <a:pt x="374" y="32"/>
                </a:lnTo>
                <a:lnTo>
                  <a:pt x="387" y="32"/>
                </a:lnTo>
                <a:lnTo>
                  <a:pt x="397" y="32"/>
                </a:lnTo>
                <a:lnTo>
                  <a:pt x="399" y="32"/>
                </a:lnTo>
                <a:lnTo>
                  <a:pt x="408" y="32"/>
                </a:lnTo>
                <a:lnTo>
                  <a:pt x="420" y="32"/>
                </a:lnTo>
                <a:lnTo>
                  <a:pt x="433" y="30"/>
                </a:lnTo>
                <a:lnTo>
                  <a:pt x="434" y="30"/>
                </a:lnTo>
                <a:lnTo>
                  <a:pt x="441" y="30"/>
                </a:lnTo>
                <a:lnTo>
                  <a:pt x="455" y="30"/>
                </a:lnTo>
                <a:lnTo>
                  <a:pt x="470" y="30"/>
                </a:lnTo>
                <a:lnTo>
                  <a:pt x="475" y="30"/>
                </a:lnTo>
                <a:lnTo>
                  <a:pt x="478" y="30"/>
                </a:lnTo>
                <a:lnTo>
                  <a:pt x="482" y="30"/>
                </a:lnTo>
                <a:lnTo>
                  <a:pt x="484" y="30"/>
                </a:lnTo>
                <a:lnTo>
                  <a:pt x="487" y="30"/>
                </a:lnTo>
                <a:lnTo>
                  <a:pt x="489" y="28"/>
                </a:lnTo>
                <a:lnTo>
                  <a:pt x="496" y="28"/>
                </a:lnTo>
                <a:lnTo>
                  <a:pt x="501" y="30"/>
                </a:lnTo>
                <a:lnTo>
                  <a:pt x="505" y="30"/>
                </a:lnTo>
                <a:lnTo>
                  <a:pt x="519" y="32"/>
                </a:lnTo>
                <a:lnTo>
                  <a:pt x="523" y="32"/>
                </a:lnTo>
                <a:lnTo>
                  <a:pt x="526" y="32"/>
                </a:lnTo>
                <a:lnTo>
                  <a:pt x="531" y="32"/>
                </a:lnTo>
                <a:lnTo>
                  <a:pt x="538" y="34"/>
                </a:lnTo>
                <a:lnTo>
                  <a:pt x="542" y="34"/>
                </a:lnTo>
                <a:lnTo>
                  <a:pt x="544" y="36"/>
                </a:lnTo>
                <a:lnTo>
                  <a:pt x="551" y="37"/>
                </a:lnTo>
                <a:lnTo>
                  <a:pt x="561" y="43"/>
                </a:lnTo>
                <a:lnTo>
                  <a:pt x="572" y="51"/>
                </a:lnTo>
                <a:lnTo>
                  <a:pt x="588" y="58"/>
                </a:lnTo>
                <a:lnTo>
                  <a:pt x="598" y="66"/>
                </a:lnTo>
                <a:lnTo>
                  <a:pt x="607" y="71"/>
                </a:lnTo>
                <a:lnTo>
                  <a:pt x="614" y="76"/>
                </a:lnTo>
                <a:lnTo>
                  <a:pt x="627" y="85"/>
                </a:lnTo>
                <a:lnTo>
                  <a:pt x="632" y="87"/>
                </a:lnTo>
                <a:lnTo>
                  <a:pt x="643" y="94"/>
                </a:lnTo>
                <a:lnTo>
                  <a:pt x="651" y="99"/>
                </a:lnTo>
                <a:lnTo>
                  <a:pt x="662" y="104"/>
                </a:lnTo>
                <a:lnTo>
                  <a:pt x="676" y="111"/>
                </a:lnTo>
                <a:lnTo>
                  <a:pt x="674" y="115"/>
                </a:lnTo>
                <a:lnTo>
                  <a:pt x="672" y="117"/>
                </a:lnTo>
                <a:lnTo>
                  <a:pt x="671" y="118"/>
                </a:lnTo>
                <a:lnTo>
                  <a:pt x="671" y="120"/>
                </a:lnTo>
                <a:lnTo>
                  <a:pt x="669" y="122"/>
                </a:lnTo>
                <a:lnTo>
                  <a:pt x="665" y="124"/>
                </a:lnTo>
                <a:lnTo>
                  <a:pt x="664" y="126"/>
                </a:lnTo>
                <a:lnTo>
                  <a:pt x="662" y="127"/>
                </a:lnTo>
                <a:lnTo>
                  <a:pt x="658" y="129"/>
                </a:lnTo>
                <a:lnTo>
                  <a:pt x="657" y="131"/>
                </a:lnTo>
                <a:lnTo>
                  <a:pt x="657" y="133"/>
                </a:lnTo>
                <a:lnTo>
                  <a:pt x="655" y="134"/>
                </a:lnTo>
                <a:lnTo>
                  <a:pt x="653" y="136"/>
                </a:lnTo>
                <a:lnTo>
                  <a:pt x="651" y="141"/>
                </a:lnTo>
                <a:lnTo>
                  <a:pt x="648" y="143"/>
                </a:lnTo>
                <a:lnTo>
                  <a:pt x="648" y="145"/>
                </a:lnTo>
                <a:lnTo>
                  <a:pt x="646" y="147"/>
                </a:lnTo>
                <a:lnTo>
                  <a:pt x="644" y="148"/>
                </a:lnTo>
                <a:lnTo>
                  <a:pt x="644" y="150"/>
                </a:lnTo>
                <a:lnTo>
                  <a:pt x="643" y="150"/>
                </a:lnTo>
                <a:lnTo>
                  <a:pt x="641" y="152"/>
                </a:lnTo>
                <a:lnTo>
                  <a:pt x="639" y="154"/>
                </a:lnTo>
                <a:lnTo>
                  <a:pt x="637" y="154"/>
                </a:lnTo>
                <a:lnTo>
                  <a:pt x="634" y="156"/>
                </a:lnTo>
                <a:lnTo>
                  <a:pt x="628" y="157"/>
                </a:lnTo>
                <a:lnTo>
                  <a:pt x="625" y="159"/>
                </a:lnTo>
                <a:lnTo>
                  <a:pt x="621" y="159"/>
                </a:lnTo>
                <a:lnTo>
                  <a:pt x="618" y="161"/>
                </a:lnTo>
                <a:lnTo>
                  <a:pt x="607" y="164"/>
                </a:lnTo>
                <a:lnTo>
                  <a:pt x="588" y="173"/>
                </a:lnTo>
                <a:lnTo>
                  <a:pt x="575" y="178"/>
                </a:lnTo>
                <a:lnTo>
                  <a:pt x="572" y="178"/>
                </a:lnTo>
                <a:lnTo>
                  <a:pt x="561" y="184"/>
                </a:lnTo>
                <a:lnTo>
                  <a:pt x="549" y="187"/>
                </a:lnTo>
                <a:lnTo>
                  <a:pt x="540" y="191"/>
                </a:lnTo>
                <a:lnTo>
                  <a:pt x="537" y="193"/>
                </a:lnTo>
                <a:lnTo>
                  <a:pt x="535" y="193"/>
                </a:lnTo>
                <a:lnTo>
                  <a:pt x="533" y="194"/>
                </a:lnTo>
                <a:lnTo>
                  <a:pt x="531" y="196"/>
                </a:lnTo>
                <a:lnTo>
                  <a:pt x="530" y="196"/>
                </a:lnTo>
                <a:lnTo>
                  <a:pt x="530" y="196"/>
                </a:lnTo>
                <a:lnTo>
                  <a:pt x="530" y="198"/>
                </a:lnTo>
                <a:lnTo>
                  <a:pt x="528" y="200"/>
                </a:lnTo>
                <a:lnTo>
                  <a:pt x="526" y="200"/>
                </a:lnTo>
                <a:lnTo>
                  <a:pt x="521" y="205"/>
                </a:lnTo>
                <a:lnTo>
                  <a:pt x="519" y="207"/>
                </a:lnTo>
                <a:lnTo>
                  <a:pt x="517" y="207"/>
                </a:lnTo>
                <a:lnTo>
                  <a:pt x="515" y="208"/>
                </a:lnTo>
                <a:lnTo>
                  <a:pt x="512" y="210"/>
                </a:lnTo>
                <a:lnTo>
                  <a:pt x="512" y="212"/>
                </a:lnTo>
                <a:lnTo>
                  <a:pt x="512" y="214"/>
                </a:lnTo>
                <a:lnTo>
                  <a:pt x="512" y="216"/>
                </a:lnTo>
                <a:lnTo>
                  <a:pt x="515" y="226"/>
                </a:lnTo>
                <a:lnTo>
                  <a:pt x="517" y="233"/>
                </a:lnTo>
                <a:lnTo>
                  <a:pt x="517" y="235"/>
                </a:lnTo>
                <a:lnTo>
                  <a:pt x="517" y="238"/>
                </a:lnTo>
                <a:lnTo>
                  <a:pt x="515" y="251"/>
                </a:lnTo>
                <a:lnTo>
                  <a:pt x="514" y="265"/>
                </a:lnTo>
                <a:lnTo>
                  <a:pt x="512" y="274"/>
                </a:lnTo>
                <a:lnTo>
                  <a:pt x="510" y="286"/>
                </a:lnTo>
                <a:lnTo>
                  <a:pt x="508" y="300"/>
                </a:lnTo>
                <a:lnTo>
                  <a:pt x="507" y="311"/>
                </a:lnTo>
                <a:lnTo>
                  <a:pt x="503" y="330"/>
                </a:lnTo>
                <a:lnTo>
                  <a:pt x="503" y="334"/>
                </a:lnTo>
                <a:lnTo>
                  <a:pt x="503" y="337"/>
                </a:lnTo>
                <a:lnTo>
                  <a:pt x="503" y="341"/>
                </a:lnTo>
                <a:lnTo>
                  <a:pt x="505" y="346"/>
                </a:lnTo>
                <a:lnTo>
                  <a:pt x="507" y="350"/>
                </a:lnTo>
                <a:lnTo>
                  <a:pt x="507" y="353"/>
                </a:lnTo>
                <a:lnTo>
                  <a:pt x="512" y="362"/>
                </a:lnTo>
                <a:lnTo>
                  <a:pt x="517" y="371"/>
                </a:lnTo>
                <a:lnTo>
                  <a:pt x="517" y="373"/>
                </a:lnTo>
                <a:lnTo>
                  <a:pt x="523" y="381"/>
                </a:lnTo>
                <a:lnTo>
                  <a:pt x="526" y="392"/>
                </a:lnTo>
                <a:lnTo>
                  <a:pt x="530" y="401"/>
                </a:lnTo>
                <a:lnTo>
                  <a:pt x="535" y="413"/>
                </a:lnTo>
                <a:lnTo>
                  <a:pt x="542" y="427"/>
                </a:lnTo>
                <a:lnTo>
                  <a:pt x="551" y="440"/>
                </a:lnTo>
                <a:lnTo>
                  <a:pt x="554" y="447"/>
                </a:lnTo>
                <a:lnTo>
                  <a:pt x="554" y="448"/>
                </a:lnTo>
                <a:lnTo>
                  <a:pt x="565" y="466"/>
                </a:lnTo>
                <a:lnTo>
                  <a:pt x="568" y="473"/>
                </a:lnTo>
                <a:lnTo>
                  <a:pt x="570" y="477"/>
                </a:lnTo>
                <a:lnTo>
                  <a:pt x="572" y="480"/>
                </a:lnTo>
                <a:lnTo>
                  <a:pt x="572" y="480"/>
                </a:lnTo>
                <a:lnTo>
                  <a:pt x="572" y="484"/>
                </a:lnTo>
                <a:lnTo>
                  <a:pt x="575" y="489"/>
                </a:lnTo>
                <a:lnTo>
                  <a:pt x="579" y="494"/>
                </a:lnTo>
                <a:lnTo>
                  <a:pt x="581" y="496"/>
                </a:lnTo>
                <a:lnTo>
                  <a:pt x="581" y="498"/>
                </a:lnTo>
                <a:lnTo>
                  <a:pt x="579" y="500"/>
                </a:lnTo>
                <a:lnTo>
                  <a:pt x="583" y="503"/>
                </a:lnTo>
                <a:lnTo>
                  <a:pt x="586" y="510"/>
                </a:lnTo>
                <a:lnTo>
                  <a:pt x="590" y="521"/>
                </a:lnTo>
                <a:lnTo>
                  <a:pt x="591" y="523"/>
                </a:lnTo>
                <a:lnTo>
                  <a:pt x="591" y="531"/>
                </a:lnTo>
                <a:lnTo>
                  <a:pt x="591" y="533"/>
                </a:lnTo>
                <a:lnTo>
                  <a:pt x="593" y="535"/>
                </a:lnTo>
                <a:lnTo>
                  <a:pt x="595" y="537"/>
                </a:lnTo>
                <a:lnTo>
                  <a:pt x="595" y="538"/>
                </a:lnTo>
                <a:lnTo>
                  <a:pt x="597" y="538"/>
                </a:lnTo>
                <a:lnTo>
                  <a:pt x="597" y="540"/>
                </a:lnTo>
                <a:lnTo>
                  <a:pt x="598" y="542"/>
                </a:lnTo>
                <a:lnTo>
                  <a:pt x="598" y="546"/>
                </a:lnTo>
                <a:lnTo>
                  <a:pt x="598" y="551"/>
                </a:lnTo>
                <a:lnTo>
                  <a:pt x="602" y="560"/>
                </a:lnTo>
                <a:lnTo>
                  <a:pt x="604" y="561"/>
                </a:lnTo>
                <a:lnTo>
                  <a:pt x="607" y="570"/>
                </a:lnTo>
                <a:lnTo>
                  <a:pt x="613" y="581"/>
                </a:lnTo>
                <a:lnTo>
                  <a:pt x="618" y="597"/>
                </a:lnTo>
                <a:lnTo>
                  <a:pt x="625" y="607"/>
                </a:lnTo>
                <a:lnTo>
                  <a:pt x="630" y="616"/>
                </a:lnTo>
                <a:lnTo>
                  <a:pt x="632" y="618"/>
                </a:lnTo>
                <a:lnTo>
                  <a:pt x="635" y="621"/>
                </a:lnTo>
                <a:lnTo>
                  <a:pt x="639" y="628"/>
                </a:lnTo>
                <a:lnTo>
                  <a:pt x="643" y="634"/>
                </a:lnTo>
                <a:lnTo>
                  <a:pt x="644" y="634"/>
                </a:lnTo>
                <a:lnTo>
                  <a:pt x="646" y="632"/>
                </a:lnTo>
                <a:lnTo>
                  <a:pt x="648" y="637"/>
                </a:lnTo>
                <a:lnTo>
                  <a:pt x="650" y="643"/>
                </a:lnTo>
                <a:lnTo>
                  <a:pt x="655" y="653"/>
                </a:lnTo>
                <a:lnTo>
                  <a:pt x="658" y="662"/>
                </a:lnTo>
                <a:lnTo>
                  <a:pt x="662" y="667"/>
                </a:lnTo>
                <a:lnTo>
                  <a:pt x="667" y="673"/>
                </a:lnTo>
                <a:lnTo>
                  <a:pt x="671" y="676"/>
                </a:lnTo>
                <a:lnTo>
                  <a:pt x="674" y="680"/>
                </a:lnTo>
                <a:lnTo>
                  <a:pt x="672" y="680"/>
                </a:lnTo>
                <a:lnTo>
                  <a:pt x="674" y="681"/>
                </a:lnTo>
                <a:lnTo>
                  <a:pt x="672" y="683"/>
                </a:lnTo>
                <a:lnTo>
                  <a:pt x="674" y="683"/>
                </a:lnTo>
                <a:lnTo>
                  <a:pt x="674" y="685"/>
                </a:lnTo>
                <a:lnTo>
                  <a:pt x="676" y="687"/>
                </a:lnTo>
                <a:lnTo>
                  <a:pt x="671" y="690"/>
                </a:lnTo>
                <a:lnTo>
                  <a:pt x="662" y="692"/>
                </a:lnTo>
                <a:lnTo>
                  <a:pt x="657" y="694"/>
                </a:lnTo>
                <a:lnTo>
                  <a:pt x="655" y="694"/>
                </a:lnTo>
                <a:lnTo>
                  <a:pt x="648" y="696"/>
                </a:lnTo>
                <a:lnTo>
                  <a:pt x="641" y="696"/>
                </a:lnTo>
                <a:lnTo>
                  <a:pt x="632" y="697"/>
                </a:lnTo>
                <a:lnTo>
                  <a:pt x="623" y="699"/>
                </a:lnTo>
                <a:lnTo>
                  <a:pt x="623" y="697"/>
                </a:lnTo>
                <a:lnTo>
                  <a:pt x="618" y="688"/>
                </a:lnTo>
                <a:lnTo>
                  <a:pt x="614" y="678"/>
                </a:lnTo>
                <a:lnTo>
                  <a:pt x="611" y="667"/>
                </a:lnTo>
                <a:lnTo>
                  <a:pt x="605" y="653"/>
                </a:lnTo>
                <a:lnTo>
                  <a:pt x="604" y="650"/>
                </a:lnTo>
                <a:lnTo>
                  <a:pt x="600" y="648"/>
                </a:lnTo>
                <a:lnTo>
                  <a:pt x="595" y="644"/>
                </a:lnTo>
                <a:lnTo>
                  <a:pt x="595" y="643"/>
                </a:lnTo>
                <a:lnTo>
                  <a:pt x="591" y="641"/>
                </a:lnTo>
                <a:lnTo>
                  <a:pt x="583" y="637"/>
                </a:lnTo>
                <a:lnTo>
                  <a:pt x="579" y="636"/>
                </a:lnTo>
                <a:lnTo>
                  <a:pt x="577" y="634"/>
                </a:lnTo>
                <a:lnTo>
                  <a:pt x="575" y="634"/>
                </a:lnTo>
                <a:lnTo>
                  <a:pt x="572" y="634"/>
                </a:lnTo>
                <a:lnTo>
                  <a:pt x="570" y="634"/>
                </a:lnTo>
                <a:lnTo>
                  <a:pt x="568" y="630"/>
                </a:lnTo>
                <a:lnTo>
                  <a:pt x="568" y="628"/>
                </a:lnTo>
                <a:lnTo>
                  <a:pt x="567" y="627"/>
                </a:lnTo>
                <a:lnTo>
                  <a:pt x="565" y="623"/>
                </a:lnTo>
                <a:lnTo>
                  <a:pt x="565" y="620"/>
                </a:lnTo>
                <a:lnTo>
                  <a:pt x="563" y="616"/>
                </a:lnTo>
                <a:lnTo>
                  <a:pt x="563" y="614"/>
                </a:lnTo>
                <a:lnTo>
                  <a:pt x="563" y="613"/>
                </a:lnTo>
                <a:lnTo>
                  <a:pt x="561" y="609"/>
                </a:lnTo>
                <a:lnTo>
                  <a:pt x="560" y="607"/>
                </a:lnTo>
                <a:lnTo>
                  <a:pt x="558" y="607"/>
                </a:lnTo>
                <a:lnTo>
                  <a:pt x="558" y="607"/>
                </a:lnTo>
                <a:lnTo>
                  <a:pt x="556" y="607"/>
                </a:lnTo>
                <a:lnTo>
                  <a:pt x="551" y="609"/>
                </a:lnTo>
                <a:lnTo>
                  <a:pt x="549" y="611"/>
                </a:lnTo>
                <a:lnTo>
                  <a:pt x="549" y="609"/>
                </a:lnTo>
                <a:lnTo>
                  <a:pt x="547" y="607"/>
                </a:lnTo>
                <a:lnTo>
                  <a:pt x="545" y="607"/>
                </a:lnTo>
                <a:lnTo>
                  <a:pt x="545" y="606"/>
                </a:lnTo>
                <a:lnTo>
                  <a:pt x="544" y="606"/>
                </a:lnTo>
                <a:lnTo>
                  <a:pt x="544" y="604"/>
                </a:lnTo>
                <a:lnTo>
                  <a:pt x="542" y="602"/>
                </a:lnTo>
                <a:lnTo>
                  <a:pt x="542" y="600"/>
                </a:lnTo>
                <a:lnTo>
                  <a:pt x="540" y="598"/>
                </a:lnTo>
                <a:lnTo>
                  <a:pt x="540" y="597"/>
                </a:lnTo>
                <a:lnTo>
                  <a:pt x="538" y="597"/>
                </a:lnTo>
                <a:lnTo>
                  <a:pt x="538" y="595"/>
                </a:lnTo>
                <a:lnTo>
                  <a:pt x="537" y="593"/>
                </a:lnTo>
                <a:lnTo>
                  <a:pt x="535" y="590"/>
                </a:lnTo>
                <a:lnTo>
                  <a:pt x="533" y="586"/>
                </a:lnTo>
                <a:lnTo>
                  <a:pt x="531" y="583"/>
                </a:lnTo>
                <a:lnTo>
                  <a:pt x="530" y="584"/>
                </a:lnTo>
                <a:lnTo>
                  <a:pt x="524" y="568"/>
                </a:lnTo>
                <a:lnTo>
                  <a:pt x="510" y="574"/>
                </a:lnTo>
                <a:lnTo>
                  <a:pt x="498" y="581"/>
                </a:lnTo>
                <a:lnTo>
                  <a:pt x="482" y="586"/>
                </a:lnTo>
                <a:lnTo>
                  <a:pt x="480" y="591"/>
                </a:lnTo>
                <a:lnTo>
                  <a:pt x="477" y="591"/>
                </a:lnTo>
                <a:lnTo>
                  <a:pt x="473" y="593"/>
                </a:lnTo>
                <a:lnTo>
                  <a:pt x="471" y="593"/>
                </a:lnTo>
                <a:lnTo>
                  <a:pt x="466" y="591"/>
                </a:lnTo>
                <a:lnTo>
                  <a:pt x="459" y="591"/>
                </a:lnTo>
                <a:lnTo>
                  <a:pt x="450" y="590"/>
                </a:lnTo>
                <a:lnTo>
                  <a:pt x="450" y="584"/>
                </a:lnTo>
                <a:lnTo>
                  <a:pt x="452" y="579"/>
                </a:lnTo>
                <a:lnTo>
                  <a:pt x="452" y="576"/>
                </a:lnTo>
                <a:lnTo>
                  <a:pt x="452" y="572"/>
                </a:lnTo>
                <a:lnTo>
                  <a:pt x="454" y="572"/>
                </a:lnTo>
                <a:lnTo>
                  <a:pt x="468" y="581"/>
                </a:lnTo>
                <a:lnTo>
                  <a:pt x="470" y="577"/>
                </a:lnTo>
                <a:lnTo>
                  <a:pt x="471" y="572"/>
                </a:lnTo>
                <a:lnTo>
                  <a:pt x="471" y="568"/>
                </a:lnTo>
                <a:lnTo>
                  <a:pt x="473" y="565"/>
                </a:lnTo>
                <a:lnTo>
                  <a:pt x="473" y="565"/>
                </a:lnTo>
                <a:lnTo>
                  <a:pt x="473" y="563"/>
                </a:lnTo>
                <a:lnTo>
                  <a:pt x="477" y="561"/>
                </a:lnTo>
                <a:lnTo>
                  <a:pt x="475" y="554"/>
                </a:lnTo>
                <a:lnTo>
                  <a:pt x="473" y="549"/>
                </a:lnTo>
                <a:lnTo>
                  <a:pt x="473" y="547"/>
                </a:lnTo>
                <a:lnTo>
                  <a:pt x="473" y="544"/>
                </a:lnTo>
                <a:lnTo>
                  <a:pt x="473" y="542"/>
                </a:lnTo>
                <a:lnTo>
                  <a:pt x="471" y="533"/>
                </a:lnTo>
                <a:lnTo>
                  <a:pt x="471" y="531"/>
                </a:lnTo>
                <a:lnTo>
                  <a:pt x="468" y="531"/>
                </a:lnTo>
                <a:lnTo>
                  <a:pt x="466" y="531"/>
                </a:lnTo>
                <a:lnTo>
                  <a:pt x="457" y="535"/>
                </a:lnTo>
                <a:lnTo>
                  <a:pt x="452" y="537"/>
                </a:lnTo>
                <a:lnTo>
                  <a:pt x="450" y="538"/>
                </a:lnTo>
                <a:lnTo>
                  <a:pt x="445" y="544"/>
                </a:lnTo>
                <a:lnTo>
                  <a:pt x="440" y="546"/>
                </a:lnTo>
                <a:lnTo>
                  <a:pt x="436" y="547"/>
                </a:lnTo>
                <a:lnTo>
                  <a:pt x="434" y="549"/>
                </a:lnTo>
                <a:lnTo>
                  <a:pt x="429" y="549"/>
                </a:lnTo>
                <a:lnTo>
                  <a:pt x="427" y="549"/>
                </a:lnTo>
                <a:lnTo>
                  <a:pt x="427" y="551"/>
                </a:lnTo>
                <a:lnTo>
                  <a:pt x="424" y="553"/>
                </a:lnTo>
                <a:lnTo>
                  <a:pt x="422" y="554"/>
                </a:lnTo>
                <a:lnTo>
                  <a:pt x="417" y="558"/>
                </a:lnTo>
                <a:lnTo>
                  <a:pt x="415" y="560"/>
                </a:lnTo>
                <a:lnTo>
                  <a:pt x="408" y="563"/>
                </a:lnTo>
                <a:lnTo>
                  <a:pt x="401" y="567"/>
                </a:lnTo>
                <a:lnTo>
                  <a:pt x="392" y="572"/>
                </a:lnTo>
                <a:lnTo>
                  <a:pt x="380" y="579"/>
                </a:lnTo>
                <a:lnTo>
                  <a:pt x="369" y="584"/>
                </a:lnTo>
                <a:lnTo>
                  <a:pt x="360" y="591"/>
                </a:lnTo>
                <a:lnTo>
                  <a:pt x="357" y="591"/>
                </a:lnTo>
                <a:lnTo>
                  <a:pt x="355" y="593"/>
                </a:lnTo>
                <a:lnTo>
                  <a:pt x="353" y="593"/>
                </a:lnTo>
                <a:lnTo>
                  <a:pt x="350" y="595"/>
                </a:lnTo>
                <a:lnTo>
                  <a:pt x="348" y="595"/>
                </a:lnTo>
                <a:lnTo>
                  <a:pt x="344" y="597"/>
                </a:lnTo>
                <a:lnTo>
                  <a:pt x="343" y="597"/>
                </a:lnTo>
                <a:lnTo>
                  <a:pt x="341" y="597"/>
                </a:lnTo>
                <a:lnTo>
                  <a:pt x="337" y="597"/>
                </a:lnTo>
                <a:lnTo>
                  <a:pt x="335" y="597"/>
                </a:lnTo>
                <a:lnTo>
                  <a:pt x="332" y="597"/>
                </a:lnTo>
                <a:lnTo>
                  <a:pt x="328" y="597"/>
                </a:lnTo>
                <a:lnTo>
                  <a:pt x="320" y="595"/>
                </a:lnTo>
                <a:lnTo>
                  <a:pt x="307" y="595"/>
                </a:lnTo>
                <a:lnTo>
                  <a:pt x="304" y="595"/>
                </a:lnTo>
                <a:lnTo>
                  <a:pt x="298" y="593"/>
                </a:lnTo>
                <a:lnTo>
                  <a:pt x="295" y="593"/>
                </a:lnTo>
                <a:lnTo>
                  <a:pt x="291" y="591"/>
                </a:lnTo>
                <a:lnTo>
                  <a:pt x="288" y="590"/>
                </a:lnTo>
                <a:lnTo>
                  <a:pt x="284" y="588"/>
                </a:lnTo>
                <a:lnTo>
                  <a:pt x="281" y="586"/>
                </a:lnTo>
                <a:lnTo>
                  <a:pt x="277" y="584"/>
                </a:lnTo>
                <a:lnTo>
                  <a:pt x="275" y="581"/>
                </a:lnTo>
                <a:lnTo>
                  <a:pt x="274" y="579"/>
                </a:lnTo>
                <a:lnTo>
                  <a:pt x="267" y="572"/>
                </a:lnTo>
                <a:lnTo>
                  <a:pt x="265" y="570"/>
                </a:lnTo>
                <a:lnTo>
                  <a:pt x="260" y="565"/>
                </a:lnTo>
                <a:lnTo>
                  <a:pt x="254" y="561"/>
                </a:lnTo>
                <a:lnTo>
                  <a:pt x="253" y="560"/>
                </a:lnTo>
                <a:lnTo>
                  <a:pt x="249" y="563"/>
                </a:lnTo>
                <a:lnTo>
                  <a:pt x="247" y="563"/>
                </a:lnTo>
                <a:lnTo>
                  <a:pt x="244" y="561"/>
                </a:lnTo>
                <a:lnTo>
                  <a:pt x="240" y="560"/>
                </a:lnTo>
                <a:lnTo>
                  <a:pt x="238" y="560"/>
                </a:lnTo>
                <a:lnTo>
                  <a:pt x="238" y="561"/>
                </a:lnTo>
                <a:lnTo>
                  <a:pt x="235" y="565"/>
                </a:lnTo>
                <a:lnTo>
                  <a:pt x="233" y="570"/>
                </a:lnTo>
                <a:lnTo>
                  <a:pt x="231" y="576"/>
                </a:lnTo>
                <a:lnTo>
                  <a:pt x="228" y="581"/>
                </a:lnTo>
                <a:lnTo>
                  <a:pt x="230" y="593"/>
                </a:lnTo>
                <a:lnTo>
                  <a:pt x="231" y="606"/>
                </a:lnTo>
                <a:lnTo>
                  <a:pt x="233" y="614"/>
                </a:lnTo>
                <a:lnTo>
                  <a:pt x="233" y="620"/>
                </a:lnTo>
                <a:lnTo>
                  <a:pt x="219" y="625"/>
                </a:lnTo>
                <a:lnTo>
                  <a:pt x="219" y="627"/>
                </a:lnTo>
                <a:lnTo>
                  <a:pt x="221" y="627"/>
                </a:lnTo>
                <a:lnTo>
                  <a:pt x="223" y="628"/>
                </a:lnTo>
                <a:lnTo>
                  <a:pt x="223" y="630"/>
                </a:lnTo>
                <a:lnTo>
                  <a:pt x="224" y="630"/>
                </a:lnTo>
                <a:lnTo>
                  <a:pt x="224" y="632"/>
                </a:lnTo>
                <a:lnTo>
                  <a:pt x="224" y="634"/>
                </a:lnTo>
                <a:lnTo>
                  <a:pt x="228" y="650"/>
                </a:lnTo>
                <a:lnTo>
                  <a:pt x="214" y="651"/>
                </a:lnTo>
                <a:lnTo>
                  <a:pt x="201" y="657"/>
                </a:lnTo>
                <a:lnTo>
                  <a:pt x="200" y="657"/>
                </a:lnTo>
                <a:lnTo>
                  <a:pt x="189" y="660"/>
                </a:lnTo>
                <a:lnTo>
                  <a:pt x="177" y="664"/>
                </a:lnTo>
                <a:lnTo>
                  <a:pt x="175" y="655"/>
                </a:lnTo>
                <a:lnTo>
                  <a:pt x="173" y="650"/>
                </a:lnTo>
                <a:lnTo>
                  <a:pt x="171" y="643"/>
                </a:lnTo>
                <a:lnTo>
                  <a:pt x="166" y="641"/>
                </a:lnTo>
                <a:lnTo>
                  <a:pt x="168" y="636"/>
                </a:lnTo>
                <a:lnTo>
                  <a:pt x="155" y="623"/>
                </a:lnTo>
                <a:lnTo>
                  <a:pt x="148" y="616"/>
                </a:lnTo>
                <a:lnTo>
                  <a:pt x="148" y="607"/>
                </a:lnTo>
                <a:lnTo>
                  <a:pt x="148" y="590"/>
                </a:lnTo>
                <a:lnTo>
                  <a:pt x="148" y="586"/>
                </a:lnTo>
                <a:lnTo>
                  <a:pt x="150" y="583"/>
                </a:lnTo>
                <a:lnTo>
                  <a:pt x="148" y="581"/>
                </a:lnTo>
                <a:lnTo>
                  <a:pt x="148" y="579"/>
                </a:lnTo>
                <a:lnTo>
                  <a:pt x="148" y="577"/>
                </a:lnTo>
                <a:lnTo>
                  <a:pt x="148" y="576"/>
                </a:lnTo>
                <a:lnTo>
                  <a:pt x="147" y="574"/>
                </a:lnTo>
                <a:lnTo>
                  <a:pt x="141" y="556"/>
                </a:lnTo>
                <a:lnTo>
                  <a:pt x="138" y="546"/>
                </a:lnTo>
                <a:lnTo>
                  <a:pt x="134" y="535"/>
                </a:lnTo>
                <a:lnTo>
                  <a:pt x="133" y="530"/>
                </a:lnTo>
                <a:lnTo>
                  <a:pt x="133" y="528"/>
                </a:lnTo>
                <a:lnTo>
                  <a:pt x="133" y="526"/>
                </a:lnTo>
                <a:lnTo>
                  <a:pt x="133" y="524"/>
                </a:lnTo>
                <a:lnTo>
                  <a:pt x="133" y="523"/>
                </a:lnTo>
                <a:lnTo>
                  <a:pt x="133" y="523"/>
                </a:lnTo>
                <a:lnTo>
                  <a:pt x="133" y="521"/>
                </a:lnTo>
                <a:lnTo>
                  <a:pt x="133" y="519"/>
                </a:lnTo>
                <a:lnTo>
                  <a:pt x="133" y="508"/>
                </a:lnTo>
                <a:lnTo>
                  <a:pt x="133" y="507"/>
                </a:lnTo>
                <a:lnTo>
                  <a:pt x="133" y="503"/>
                </a:lnTo>
                <a:lnTo>
                  <a:pt x="133" y="501"/>
                </a:lnTo>
                <a:lnTo>
                  <a:pt x="133" y="500"/>
                </a:lnTo>
                <a:lnTo>
                  <a:pt x="134" y="494"/>
                </a:lnTo>
                <a:lnTo>
                  <a:pt x="134" y="493"/>
                </a:lnTo>
                <a:lnTo>
                  <a:pt x="134" y="489"/>
                </a:lnTo>
                <a:lnTo>
                  <a:pt x="134" y="487"/>
                </a:lnTo>
                <a:lnTo>
                  <a:pt x="136" y="484"/>
                </a:lnTo>
                <a:lnTo>
                  <a:pt x="136" y="482"/>
                </a:lnTo>
                <a:lnTo>
                  <a:pt x="138" y="478"/>
                </a:lnTo>
                <a:lnTo>
                  <a:pt x="140" y="477"/>
                </a:lnTo>
                <a:lnTo>
                  <a:pt x="140" y="475"/>
                </a:lnTo>
                <a:lnTo>
                  <a:pt x="140" y="473"/>
                </a:lnTo>
                <a:lnTo>
                  <a:pt x="140" y="471"/>
                </a:lnTo>
                <a:lnTo>
                  <a:pt x="140" y="470"/>
                </a:lnTo>
                <a:lnTo>
                  <a:pt x="140" y="468"/>
                </a:lnTo>
                <a:lnTo>
                  <a:pt x="140" y="466"/>
                </a:lnTo>
                <a:lnTo>
                  <a:pt x="138" y="466"/>
                </a:lnTo>
                <a:lnTo>
                  <a:pt x="138" y="464"/>
                </a:lnTo>
                <a:lnTo>
                  <a:pt x="138" y="463"/>
                </a:lnTo>
                <a:lnTo>
                  <a:pt x="136" y="463"/>
                </a:lnTo>
                <a:lnTo>
                  <a:pt x="136" y="461"/>
                </a:lnTo>
                <a:lnTo>
                  <a:pt x="136" y="459"/>
                </a:lnTo>
                <a:lnTo>
                  <a:pt x="136" y="457"/>
                </a:lnTo>
                <a:lnTo>
                  <a:pt x="136" y="456"/>
                </a:lnTo>
                <a:lnTo>
                  <a:pt x="136" y="454"/>
                </a:lnTo>
                <a:lnTo>
                  <a:pt x="134" y="452"/>
                </a:lnTo>
                <a:lnTo>
                  <a:pt x="134" y="450"/>
                </a:lnTo>
                <a:lnTo>
                  <a:pt x="136" y="448"/>
                </a:lnTo>
                <a:lnTo>
                  <a:pt x="136" y="447"/>
                </a:lnTo>
                <a:lnTo>
                  <a:pt x="136" y="445"/>
                </a:lnTo>
                <a:lnTo>
                  <a:pt x="136" y="443"/>
                </a:lnTo>
                <a:lnTo>
                  <a:pt x="136" y="441"/>
                </a:lnTo>
                <a:lnTo>
                  <a:pt x="138" y="440"/>
                </a:lnTo>
                <a:lnTo>
                  <a:pt x="138" y="438"/>
                </a:lnTo>
                <a:lnTo>
                  <a:pt x="138" y="438"/>
                </a:lnTo>
                <a:lnTo>
                  <a:pt x="136" y="436"/>
                </a:lnTo>
                <a:lnTo>
                  <a:pt x="131" y="429"/>
                </a:lnTo>
                <a:lnTo>
                  <a:pt x="125" y="426"/>
                </a:lnTo>
                <a:lnTo>
                  <a:pt x="115" y="415"/>
                </a:lnTo>
                <a:lnTo>
                  <a:pt x="111" y="411"/>
                </a:lnTo>
                <a:lnTo>
                  <a:pt x="110" y="410"/>
                </a:lnTo>
                <a:lnTo>
                  <a:pt x="110" y="408"/>
                </a:lnTo>
                <a:lnTo>
                  <a:pt x="108" y="406"/>
                </a:lnTo>
                <a:lnTo>
                  <a:pt x="108" y="404"/>
                </a:lnTo>
                <a:lnTo>
                  <a:pt x="106" y="403"/>
                </a:lnTo>
                <a:lnTo>
                  <a:pt x="106" y="401"/>
                </a:lnTo>
                <a:lnTo>
                  <a:pt x="106" y="399"/>
                </a:lnTo>
                <a:lnTo>
                  <a:pt x="106" y="397"/>
                </a:lnTo>
                <a:lnTo>
                  <a:pt x="106" y="396"/>
                </a:lnTo>
                <a:lnTo>
                  <a:pt x="106" y="396"/>
                </a:lnTo>
                <a:lnTo>
                  <a:pt x="106" y="392"/>
                </a:lnTo>
                <a:lnTo>
                  <a:pt x="106" y="381"/>
                </a:lnTo>
                <a:lnTo>
                  <a:pt x="106" y="373"/>
                </a:lnTo>
                <a:lnTo>
                  <a:pt x="106" y="367"/>
                </a:lnTo>
                <a:lnTo>
                  <a:pt x="106" y="364"/>
                </a:lnTo>
                <a:lnTo>
                  <a:pt x="106" y="360"/>
                </a:lnTo>
                <a:lnTo>
                  <a:pt x="106" y="358"/>
                </a:lnTo>
                <a:lnTo>
                  <a:pt x="104" y="355"/>
                </a:lnTo>
                <a:lnTo>
                  <a:pt x="104" y="353"/>
                </a:lnTo>
                <a:lnTo>
                  <a:pt x="104" y="353"/>
                </a:lnTo>
                <a:lnTo>
                  <a:pt x="103" y="351"/>
                </a:lnTo>
                <a:lnTo>
                  <a:pt x="101" y="350"/>
                </a:lnTo>
                <a:lnTo>
                  <a:pt x="99" y="348"/>
                </a:lnTo>
                <a:lnTo>
                  <a:pt x="97" y="346"/>
                </a:lnTo>
                <a:lnTo>
                  <a:pt x="97" y="344"/>
                </a:lnTo>
                <a:lnTo>
                  <a:pt x="96" y="343"/>
                </a:lnTo>
                <a:lnTo>
                  <a:pt x="96" y="339"/>
                </a:lnTo>
                <a:lnTo>
                  <a:pt x="94" y="339"/>
                </a:lnTo>
                <a:lnTo>
                  <a:pt x="92" y="336"/>
                </a:lnTo>
                <a:lnTo>
                  <a:pt x="92" y="332"/>
                </a:lnTo>
                <a:lnTo>
                  <a:pt x="85" y="314"/>
                </a:lnTo>
                <a:lnTo>
                  <a:pt x="83" y="313"/>
                </a:lnTo>
                <a:lnTo>
                  <a:pt x="83" y="311"/>
                </a:lnTo>
                <a:lnTo>
                  <a:pt x="83" y="311"/>
                </a:lnTo>
                <a:lnTo>
                  <a:pt x="80" y="302"/>
                </a:lnTo>
                <a:lnTo>
                  <a:pt x="78" y="300"/>
                </a:lnTo>
                <a:lnTo>
                  <a:pt x="74" y="297"/>
                </a:lnTo>
                <a:lnTo>
                  <a:pt x="74" y="295"/>
                </a:lnTo>
                <a:lnTo>
                  <a:pt x="73" y="295"/>
                </a:lnTo>
                <a:lnTo>
                  <a:pt x="71" y="293"/>
                </a:lnTo>
                <a:lnTo>
                  <a:pt x="67" y="290"/>
                </a:lnTo>
                <a:lnTo>
                  <a:pt x="64" y="284"/>
                </a:lnTo>
                <a:lnTo>
                  <a:pt x="58" y="279"/>
                </a:lnTo>
                <a:lnTo>
                  <a:pt x="57" y="277"/>
                </a:lnTo>
                <a:lnTo>
                  <a:pt x="55" y="276"/>
                </a:lnTo>
                <a:lnTo>
                  <a:pt x="53" y="276"/>
                </a:lnTo>
                <a:lnTo>
                  <a:pt x="53" y="274"/>
                </a:lnTo>
                <a:lnTo>
                  <a:pt x="51" y="274"/>
                </a:lnTo>
                <a:lnTo>
                  <a:pt x="50" y="272"/>
                </a:lnTo>
                <a:lnTo>
                  <a:pt x="43" y="270"/>
                </a:lnTo>
                <a:lnTo>
                  <a:pt x="41" y="268"/>
                </a:lnTo>
                <a:lnTo>
                  <a:pt x="39" y="268"/>
                </a:lnTo>
                <a:lnTo>
                  <a:pt x="39" y="268"/>
                </a:lnTo>
                <a:lnTo>
                  <a:pt x="39" y="267"/>
                </a:lnTo>
                <a:lnTo>
                  <a:pt x="39" y="265"/>
                </a:lnTo>
                <a:lnTo>
                  <a:pt x="39" y="263"/>
                </a:lnTo>
                <a:lnTo>
                  <a:pt x="43" y="247"/>
                </a:lnTo>
                <a:lnTo>
                  <a:pt x="43" y="244"/>
                </a:lnTo>
                <a:lnTo>
                  <a:pt x="43" y="240"/>
                </a:lnTo>
                <a:lnTo>
                  <a:pt x="44" y="237"/>
                </a:lnTo>
                <a:lnTo>
                  <a:pt x="44" y="235"/>
                </a:lnTo>
                <a:lnTo>
                  <a:pt x="46" y="228"/>
                </a:lnTo>
                <a:lnTo>
                  <a:pt x="46" y="224"/>
                </a:lnTo>
                <a:lnTo>
                  <a:pt x="48" y="221"/>
                </a:lnTo>
                <a:lnTo>
                  <a:pt x="48" y="217"/>
                </a:lnTo>
                <a:lnTo>
                  <a:pt x="50" y="205"/>
                </a:lnTo>
                <a:lnTo>
                  <a:pt x="51" y="201"/>
                </a:lnTo>
                <a:lnTo>
                  <a:pt x="51" y="200"/>
                </a:lnTo>
                <a:lnTo>
                  <a:pt x="50" y="200"/>
                </a:lnTo>
                <a:lnTo>
                  <a:pt x="50" y="198"/>
                </a:lnTo>
                <a:lnTo>
                  <a:pt x="48" y="198"/>
                </a:lnTo>
                <a:lnTo>
                  <a:pt x="41" y="198"/>
                </a:lnTo>
                <a:lnTo>
                  <a:pt x="37" y="198"/>
                </a:lnTo>
                <a:lnTo>
                  <a:pt x="30" y="198"/>
                </a:lnTo>
                <a:lnTo>
                  <a:pt x="27" y="196"/>
                </a:lnTo>
                <a:lnTo>
                  <a:pt x="25" y="196"/>
                </a:lnTo>
                <a:lnTo>
                  <a:pt x="23" y="194"/>
                </a:lnTo>
                <a:lnTo>
                  <a:pt x="21" y="194"/>
                </a:lnTo>
                <a:lnTo>
                  <a:pt x="20" y="191"/>
                </a:lnTo>
                <a:lnTo>
                  <a:pt x="14" y="189"/>
                </a:lnTo>
                <a:lnTo>
                  <a:pt x="13" y="186"/>
                </a:lnTo>
                <a:lnTo>
                  <a:pt x="9" y="186"/>
                </a:lnTo>
                <a:lnTo>
                  <a:pt x="9" y="184"/>
                </a:lnTo>
                <a:lnTo>
                  <a:pt x="6" y="184"/>
                </a:lnTo>
                <a:lnTo>
                  <a:pt x="2" y="182"/>
                </a:lnTo>
                <a:lnTo>
                  <a:pt x="2" y="177"/>
                </a:lnTo>
                <a:lnTo>
                  <a:pt x="2" y="173"/>
                </a:lnTo>
                <a:lnTo>
                  <a:pt x="2" y="166"/>
                </a:lnTo>
                <a:lnTo>
                  <a:pt x="2" y="161"/>
                </a:lnTo>
                <a:lnTo>
                  <a:pt x="2" y="159"/>
                </a:lnTo>
                <a:lnTo>
                  <a:pt x="0" y="157"/>
                </a:lnTo>
                <a:lnTo>
                  <a:pt x="13" y="156"/>
                </a:lnTo>
                <a:lnTo>
                  <a:pt x="27" y="156"/>
                </a:lnTo>
                <a:lnTo>
                  <a:pt x="39" y="156"/>
                </a:lnTo>
                <a:lnTo>
                  <a:pt x="53" y="156"/>
                </a:lnTo>
                <a:lnTo>
                  <a:pt x="62" y="156"/>
                </a:lnTo>
                <a:lnTo>
                  <a:pt x="64" y="154"/>
                </a:lnTo>
                <a:lnTo>
                  <a:pt x="74" y="154"/>
                </a:lnTo>
                <a:lnTo>
                  <a:pt x="85" y="152"/>
                </a:lnTo>
                <a:lnTo>
                  <a:pt x="96" y="150"/>
                </a:lnTo>
                <a:lnTo>
                  <a:pt x="99" y="150"/>
                </a:lnTo>
                <a:lnTo>
                  <a:pt x="106" y="148"/>
                </a:lnTo>
                <a:lnTo>
                  <a:pt x="110" y="147"/>
                </a:lnTo>
                <a:lnTo>
                  <a:pt x="115" y="147"/>
                </a:lnTo>
                <a:lnTo>
                  <a:pt x="120" y="145"/>
                </a:lnTo>
                <a:lnTo>
                  <a:pt x="124" y="143"/>
                </a:lnTo>
                <a:lnTo>
                  <a:pt x="129" y="141"/>
                </a:lnTo>
                <a:lnTo>
                  <a:pt x="136" y="140"/>
                </a:lnTo>
                <a:lnTo>
                  <a:pt x="141" y="138"/>
                </a:lnTo>
                <a:lnTo>
                  <a:pt x="148" y="133"/>
                </a:lnTo>
                <a:lnTo>
                  <a:pt x="150" y="133"/>
                </a:lnTo>
                <a:lnTo>
                  <a:pt x="159" y="127"/>
                </a:lnTo>
                <a:lnTo>
                  <a:pt x="168" y="120"/>
                </a:lnTo>
                <a:lnTo>
                  <a:pt x="173" y="117"/>
                </a:lnTo>
                <a:lnTo>
                  <a:pt x="178" y="111"/>
                </a:lnTo>
                <a:lnTo>
                  <a:pt x="180" y="110"/>
                </a:lnTo>
                <a:lnTo>
                  <a:pt x="182" y="108"/>
                </a:lnTo>
                <a:lnTo>
                  <a:pt x="191" y="99"/>
                </a:lnTo>
                <a:lnTo>
                  <a:pt x="196" y="94"/>
                </a:lnTo>
                <a:lnTo>
                  <a:pt x="208" y="83"/>
                </a:lnTo>
                <a:lnTo>
                  <a:pt x="214" y="76"/>
                </a:lnTo>
                <a:lnTo>
                  <a:pt x="217" y="73"/>
                </a:lnTo>
                <a:lnTo>
                  <a:pt x="221" y="71"/>
                </a:lnTo>
                <a:lnTo>
                  <a:pt x="226" y="66"/>
                </a:lnTo>
                <a:lnTo>
                  <a:pt x="233" y="57"/>
                </a:lnTo>
                <a:lnTo>
                  <a:pt x="242" y="51"/>
                </a:lnTo>
                <a:lnTo>
                  <a:pt x="247" y="48"/>
                </a:lnTo>
                <a:lnTo>
                  <a:pt x="251" y="44"/>
                </a:lnTo>
                <a:lnTo>
                  <a:pt x="261" y="37"/>
                </a:lnTo>
                <a:lnTo>
                  <a:pt x="275" y="27"/>
                </a:lnTo>
                <a:lnTo>
                  <a:pt x="286" y="20"/>
                </a:lnTo>
                <a:lnTo>
                  <a:pt x="295" y="16"/>
                </a:lnTo>
                <a:lnTo>
                  <a:pt x="307" y="11"/>
                </a:lnTo>
                <a:lnTo>
                  <a:pt x="318" y="6"/>
                </a:lnTo>
                <a:lnTo>
                  <a:pt x="325" y="2"/>
                </a:lnTo>
                <a:lnTo>
                  <a:pt x="327" y="0"/>
                </a:lnTo>
                <a:lnTo>
                  <a:pt x="328" y="0"/>
                </a:lnTo>
                <a:lnTo>
                  <a:pt x="328" y="6"/>
                </a:lnTo>
                <a:lnTo>
                  <a:pt x="328" y="7"/>
                </a:lnTo>
                <a:lnTo>
                  <a:pt x="328" y="14"/>
                </a:lnTo>
                <a:lnTo>
                  <a:pt x="330" y="25"/>
                </a:lnTo>
                <a:lnTo>
                  <a:pt x="330" y="32"/>
                </a:lnTo>
                <a:lnTo>
                  <a:pt x="343" y="32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8">
            <a:extLst>
              <a:ext uri="{FF2B5EF4-FFF2-40B4-BE49-F238E27FC236}">
                <a16:creationId xmlns:a16="http://schemas.microsoft.com/office/drawing/2014/main" id="{375FCBD6-17CA-4F3D-B18E-2544BE637B8E}"/>
              </a:ext>
            </a:extLst>
          </p:cNvPr>
          <p:cNvSpPr>
            <a:spLocks/>
          </p:cNvSpPr>
          <p:nvPr/>
        </p:nvSpPr>
        <p:spPr bwMode="auto">
          <a:xfrm>
            <a:off x="5378451" y="4760913"/>
            <a:ext cx="1073150" cy="1109663"/>
          </a:xfrm>
          <a:custGeom>
            <a:avLst/>
            <a:gdLst>
              <a:gd name="T0" fmla="*/ 420 w 676"/>
              <a:gd name="T1" fmla="*/ 32 h 699"/>
              <a:gd name="T2" fmla="*/ 484 w 676"/>
              <a:gd name="T3" fmla="*/ 30 h 699"/>
              <a:gd name="T4" fmla="*/ 531 w 676"/>
              <a:gd name="T5" fmla="*/ 32 h 699"/>
              <a:gd name="T6" fmla="*/ 607 w 676"/>
              <a:gd name="T7" fmla="*/ 71 h 699"/>
              <a:gd name="T8" fmla="*/ 672 w 676"/>
              <a:gd name="T9" fmla="*/ 117 h 699"/>
              <a:gd name="T10" fmla="*/ 657 w 676"/>
              <a:gd name="T11" fmla="*/ 133 h 699"/>
              <a:gd name="T12" fmla="*/ 643 w 676"/>
              <a:gd name="T13" fmla="*/ 150 h 699"/>
              <a:gd name="T14" fmla="*/ 607 w 676"/>
              <a:gd name="T15" fmla="*/ 164 h 699"/>
              <a:gd name="T16" fmla="*/ 533 w 676"/>
              <a:gd name="T17" fmla="*/ 194 h 699"/>
              <a:gd name="T18" fmla="*/ 517 w 676"/>
              <a:gd name="T19" fmla="*/ 207 h 699"/>
              <a:gd name="T20" fmla="*/ 517 w 676"/>
              <a:gd name="T21" fmla="*/ 238 h 699"/>
              <a:gd name="T22" fmla="*/ 503 w 676"/>
              <a:gd name="T23" fmla="*/ 337 h 699"/>
              <a:gd name="T24" fmla="*/ 526 w 676"/>
              <a:gd name="T25" fmla="*/ 392 h 699"/>
              <a:gd name="T26" fmla="*/ 570 w 676"/>
              <a:gd name="T27" fmla="*/ 477 h 699"/>
              <a:gd name="T28" fmla="*/ 583 w 676"/>
              <a:gd name="T29" fmla="*/ 503 h 699"/>
              <a:gd name="T30" fmla="*/ 597 w 676"/>
              <a:gd name="T31" fmla="*/ 538 h 699"/>
              <a:gd name="T32" fmla="*/ 618 w 676"/>
              <a:gd name="T33" fmla="*/ 597 h 699"/>
              <a:gd name="T34" fmla="*/ 648 w 676"/>
              <a:gd name="T35" fmla="*/ 637 h 699"/>
              <a:gd name="T36" fmla="*/ 674 w 676"/>
              <a:gd name="T37" fmla="*/ 681 h 699"/>
              <a:gd name="T38" fmla="*/ 648 w 676"/>
              <a:gd name="T39" fmla="*/ 696 h 699"/>
              <a:gd name="T40" fmla="*/ 604 w 676"/>
              <a:gd name="T41" fmla="*/ 650 h 699"/>
              <a:gd name="T42" fmla="*/ 572 w 676"/>
              <a:gd name="T43" fmla="*/ 634 h 699"/>
              <a:gd name="T44" fmla="*/ 563 w 676"/>
              <a:gd name="T45" fmla="*/ 613 h 699"/>
              <a:gd name="T46" fmla="*/ 547 w 676"/>
              <a:gd name="T47" fmla="*/ 607 h 699"/>
              <a:gd name="T48" fmla="*/ 538 w 676"/>
              <a:gd name="T49" fmla="*/ 597 h 699"/>
              <a:gd name="T50" fmla="*/ 498 w 676"/>
              <a:gd name="T51" fmla="*/ 581 h 699"/>
              <a:gd name="T52" fmla="*/ 450 w 676"/>
              <a:gd name="T53" fmla="*/ 584 h 699"/>
              <a:gd name="T54" fmla="*/ 473 w 676"/>
              <a:gd name="T55" fmla="*/ 565 h 699"/>
              <a:gd name="T56" fmla="*/ 471 w 676"/>
              <a:gd name="T57" fmla="*/ 533 h 699"/>
              <a:gd name="T58" fmla="*/ 436 w 676"/>
              <a:gd name="T59" fmla="*/ 547 h 699"/>
              <a:gd name="T60" fmla="*/ 408 w 676"/>
              <a:gd name="T61" fmla="*/ 563 h 699"/>
              <a:gd name="T62" fmla="*/ 350 w 676"/>
              <a:gd name="T63" fmla="*/ 595 h 699"/>
              <a:gd name="T64" fmla="*/ 320 w 676"/>
              <a:gd name="T65" fmla="*/ 595 h 699"/>
              <a:gd name="T66" fmla="*/ 277 w 676"/>
              <a:gd name="T67" fmla="*/ 584 h 699"/>
              <a:gd name="T68" fmla="*/ 247 w 676"/>
              <a:gd name="T69" fmla="*/ 563 h 699"/>
              <a:gd name="T70" fmla="*/ 230 w 676"/>
              <a:gd name="T71" fmla="*/ 593 h 699"/>
              <a:gd name="T72" fmla="*/ 224 w 676"/>
              <a:gd name="T73" fmla="*/ 630 h 699"/>
              <a:gd name="T74" fmla="*/ 175 w 676"/>
              <a:gd name="T75" fmla="*/ 655 h 699"/>
              <a:gd name="T76" fmla="*/ 148 w 676"/>
              <a:gd name="T77" fmla="*/ 586 h 699"/>
              <a:gd name="T78" fmla="*/ 134 w 676"/>
              <a:gd name="T79" fmla="*/ 535 h 699"/>
              <a:gd name="T80" fmla="*/ 133 w 676"/>
              <a:gd name="T81" fmla="*/ 508 h 699"/>
              <a:gd name="T82" fmla="*/ 136 w 676"/>
              <a:gd name="T83" fmla="*/ 484 h 699"/>
              <a:gd name="T84" fmla="*/ 140 w 676"/>
              <a:gd name="T85" fmla="*/ 466 h 699"/>
              <a:gd name="T86" fmla="*/ 136 w 676"/>
              <a:gd name="T87" fmla="*/ 454 h 699"/>
              <a:gd name="T88" fmla="*/ 138 w 676"/>
              <a:gd name="T89" fmla="*/ 438 h 699"/>
              <a:gd name="T90" fmla="*/ 108 w 676"/>
              <a:gd name="T91" fmla="*/ 406 h 699"/>
              <a:gd name="T92" fmla="*/ 106 w 676"/>
              <a:gd name="T93" fmla="*/ 381 h 699"/>
              <a:gd name="T94" fmla="*/ 103 w 676"/>
              <a:gd name="T95" fmla="*/ 351 h 699"/>
              <a:gd name="T96" fmla="*/ 92 w 676"/>
              <a:gd name="T97" fmla="*/ 332 h 699"/>
              <a:gd name="T98" fmla="*/ 73 w 676"/>
              <a:gd name="T99" fmla="*/ 295 h 699"/>
              <a:gd name="T100" fmla="*/ 51 w 676"/>
              <a:gd name="T101" fmla="*/ 274 h 699"/>
              <a:gd name="T102" fmla="*/ 43 w 676"/>
              <a:gd name="T103" fmla="*/ 247 h 699"/>
              <a:gd name="T104" fmla="*/ 50 w 676"/>
              <a:gd name="T105" fmla="*/ 205 h 699"/>
              <a:gd name="T106" fmla="*/ 27 w 676"/>
              <a:gd name="T107" fmla="*/ 196 h 699"/>
              <a:gd name="T108" fmla="*/ 6 w 676"/>
              <a:gd name="T109" fmla="*/ 184 h 699"/>
              <a:gd name="T110" fmla="*/ 27 w 676"/>
              <a:gd name="T111" fmla="*/ 156 h 699"/>
              <a:gd name="T112" fmla="*/ 106 w 676"/>
              <a:gd name="T113" fmla="*/ 148 h 699"/>
              <a:gd name="T114" fmla="*/ 150 w 676"/>
              <a:gd name="T115" fmla="*/ 133 h 699"/>
              <a:gd name="T116" fmla="*/ 208 w 676"/>
              <a:gd name="T117" fmla="*/ 83 h 699"/>
              <a:gd name="T118" fmla="*/ 261 w 676"/>
              <a:gd name="T119" fmla="*/ 37 h 699"/>
              <a:gd name="T120" fmla="*/ 328 w 676"/>
              <a:gd name="T121" fmla="*/ 6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6" h="699">
                <a:moveTo>
                  <a:pt x="343" y="32"/>
                </a:moveTo>
                <a:lnTo>
                  <a:pt x="350" y="32"/>
                </a:lnTo>
                <a:lnTo>
                  <a:pt x="360" y="32"/>
                </a:lnTo>
                <a:lnTo>
                  <a:pt x="374" y="32"/>
                </a:lnTo>
                <a:lnTo>
                  <a:pt x="387" y="32"/>
                </a:lnTo>
                <a:lnTo>
                  <a:pt x="397" y="32"/>
                </a:lnTo>
                <a:lnTo>
                  <a:pt x="399" y="32"/>
                </a:lnTo>
                <a:lnTo>
                  <a:pt x="408" y="32"/>
                </a:lnTo>
                <a:lnTo>
                  <a:pt x="420" y="32"/>
                </a:lnTo>
                <a:lnTo>
                  <a:pt x="433" y="30"/>
                </a:lnTo>
                <a:lnTo>
                  <a:pt x="434" y="30"/>
                </a:lnTo>
                <a:lnTo>
                  <a:pt x="441" y="30"/>
                </a:lnTo>
                <a:lnTo>
                  <a:pt x="455" y="30"/>
                </a:lnTo>
                <a:lnTo>
                  <a:pt x="470" y="30"/>
                </a:lnTo>
                <a:lnTo>
                  <a:pt x="475" y="30"/>
                </a:lnTo>
                <a:lnTo>
                  <a:pt x="478" y="30"/>
                </a:lnTo>
                <a:lnTo>
                  <a:pt x="482" y="30"/>
                </a:lnTo>
                <a:lnTo>
                  <a:pt x="484" y="30"/>
                </a:lnTo>
                <a:lnTo>
                  <a:pt x="487" y="30"/>
                </a:lnTo>
                <a:lnTo>
                  <a:pt x="489" y="28"/>
                </a:lnTo>
                <a:lnTo>
                  <a:pt x="496" y="28"/>
                </a:lnTo>
                <a:lnTo>
                  <a:pt x="501" y="30"/>
                </a:lnTo>
                <a:lnTo>
                  <a:pt x="505" y="30"/>
                </a:lnTo>
                <a:lnTo>
                  <a:pt x="519" y="32"/>
                </a:lnTo>
                <a:lnTo>
                  <a:pt x="523" y="32"/>
                </a:lnTo>
                <a:lnTo>
                  <a:pt x="526" y="32"/>
                </a:lnTo>
                <a:lnTo>
                  <a:pt x="531" y="32"/>
                </a:lnTo>
                <a:lnTo>
                  <a:pt x="538" y="34"/>
                </a:lnTo>
                <a:lnTo>
                  <a:pt x="542" y="34"/>
                </a:lnTo>
                <a:lnTo>
                  <a:pt x="544" y="36"/>
                </a:lnTo>
                <a:lnTo>
                  <a:pt x="551" y="37"/>
                </a:lnTo>
                <a:lnTo>
                  <a:pt x="561" y="43"/>
                </a:lnTo>
                <a:lnTo>
                  <a:pt x="572" y="51"/>
                </a:lnTo>
                <a:lnTo>
                  <a:pt x="588" y="58"/>
                </a:lnTo>
                <a:lnTo>
                  <a:pt x="598" y="66"/>
                </a:lnTo>
                <a:lnTo>
                  <a:pt x="607" y="71"/>
                </a:lnTo>
                <a:lnTo>
                  <a:pt x="614" y="76"/>
                </a:lnTo>
                <a:lnTo>
                  <a:pt x="627" y="85"/>
                </a:lnTo>
                <a:lnTo>
                  <a:pt x="632" y="87"/>
                </a:lnTo>
                <a:lnTo>
                  <a:pt x="643" y="94"/>
                </a:lnTo>
                <a:lnTo>
                  <a:pt x="651" y="99"/>
                </a:lnTo>
                <a:lnTo>
                  <a:pt x="662" y="104"/>
                </a:lnTo>
                <a:lnTo>
                  <a:pt x="676" y="111"/>
                </a:lnTo>
                <a:lnTo>
                  <a:pt x="674" y="115"/>
                </a:lnTo>
                <a:lnTo>
                  <a:pt x="672" y="117"/>
                </a:lnTo>
                <a:lnTo>
                  <a:pt x="671" y="118"/>
                </a:lnTo>
                <a:lnTo>
                  <a:pt x="671" y="120"/>
                </a:lnTo>
                <a:lnTo>
                  <a:pt x="669" y="122"/>
                </a:lnTo>
                <a:lnTo>
                  <a:pt x="665" y="124"/>
                </a:lnTo>
                <a:lnTo>
                  <a:pt x="664" y="126"/>
                </a:lnTo>
                <a:lnTo>
                  <a:pt x="662" y="127"/>
                </a:lnTo>
                <a:lnTo>
                  <a:pt x="658" y="129"/>
                </a:lnTo>
                <a:lnTo>
                  <a:pt x="657" y="131"/>
                </a:lnTo>
                <a:lnTo>
                  <a:pt x="657" y="133"/>
                </a:lnTo>
                <a:lnTo>
                  <a:pt x="655" y="134"/>
                </a:lnTo>
                <a:lnTo>
                  <a:pt x="653" y="136"/>
                </a:lnTo>
                <a:lnTo>
                  <a:pt x="651" y="141"/>
                </a:lnTo>
                <a:lnTo>
                  <a:pt x="648" y="143"/>
                </a:lnTo>
                <a:lnTo>
                  <a:pt x="648" y="145"/>
                </a:lnTo>
                <a:lnTo>
                  <a:pt x="646" y="147"/>
                </a:lnTo>
                <a:lnTo>
                  <a:pt x="644" y="148"/>
                </a:lnTo>
                <a:lnTo>
                  <a:pt x="644" y="150"/>
                </a:lnTo>
                <a:lnTo>
                  <a:pt x="643" y="150"/>
                </a:lnTo>
                <a:lnTo>
                  <a:pt x="641" y="152"/>
                </a:lnTo>
                <a:lnTo>
                  <a:pt x="639" y="154"/>
                </a:lnTo>
                <a:lnTo>
                  <a:pt x="637" y="154"/>
                </a:lnTo>
                <a:lnTo>
                  <a:pt x="634" y="156"/>
                </a:lnTo>
                <a:lnTo>
                  <a:pt x="628" y="157"/>
                </a:lnTo>
                <a:lnTo>
                  <a:pt x="625" y="159"/>
                </a:lnTo>
                <a:lnTo>
                  <a:pt x="621" y="159"/>
                </a:lnTo>
                <a:lnTo>
                  <a:pt x="618" y="161"/>
                </a:lnTo>
                <a:lnTo>
                  <a:pt x="607" y="164"/>
                </a:lnTo>
                <a:lnTo>
                  <a:pt x="588" y="173"/>
                </a:lnTo>
                <a:lnTo>
                  <a:pt x="575" y="178"/>
                </a:lnTo>
                <a:lnTo>
                  <a:pt x="572" y="178"/>
                </a:lnTo>
                <a:lnTo>
                  <a:pt x="561" y="184"/>
                </a:lnTo>
                <a:lnTo>
                  <a:pt x="549" y="187"/>
                </a:lnTo>
                <a:lnTo>
                  <a:pt x="540" y="191"/>
                </a:lnTo>
                <a:lnTo>
                  <a:pt x="537" y="193"/>
                </a:lnTo>
                <a:lnTo>
                  <a:pt x="535" y="193"/>
                </a:lnTo>
                <a:lnTo>
                  <a:pt x="533" y="194"/>
                </a:lnTo>
                <a:lnTo>
                  <a:pt x="531" y="196"/>
                </a:lnTo>
                <a:lnTo>
                  <a:pt x="530" y="196"/>
                </a:lnTo>
                <a:lnTo>
                  <a:pt x="530" y="196"/>
                </a:lnTo>
                <a:lnTo>
                  <a:pt x="530" y="198"/>
                </a:lnTo>
                <a:lnTo>
                  <a:pt x="528" y="200"/>
                </a:lnTo>
                <a:lnTo>
                  <a:pt x="526" y="200"/>
                </a:lnTo>
                <a:lnTo>
                  <a:pt x="521" y="205"/>
                </a:lnTo>
                <a:lnTo>
                  <a:pt x="519" y="207"/>
                </a:lnTo>
                <a:lnTo>
                  <a:pt x="517" y="207"/>
                </a:lnTo>
                <a:lnTo>
                  <a:pt x="515" y="208"/>
                </a:lnTo>
                <a:lnTo>
                  <a:pt x="512" y="210"/>
                </a:lnTo>
                <a:lnTo>
                  <a:pt x="512" y="212"/>
                </a:lnTo>
                <a:lnTo>
                  <a:pt x="512" y="214"/>
                </a:lnTo>
                <a:lnTo>
                  <a:pt x="512" y="216"/>
                </a:lnTo>
                <a:lnTo>
                  <a:pt x="515" y="226"/>
                </a:lnTo>
                <a:lnTo>
                  <a:pt x="517" y="233"/>
                </a:lnTo>
                <a:lnTo>
                  <a:pt x="517" y="235"/>
                </a:lnTo>
                <a:lnTo>
                  <a:pt x="517" y="238"/>
                </a:lnTo>
                <a:lnTo>
                  <a:pt x="515" y="251"/>
                </a:lnTo>
                <a:lnTo>
                  <a:pt x="514" y="265"/>
                </a:lnTo>
                <a:lnTo>
                  <a:pt x="512" y="274"/>
                </a:lnTo>
                <a:lnTo>
                  <a:pt x="510" y="286"/>
                </a:lnTo>
                <a:lnTo>
                  <a:pt x="508" y="300"/>
                </a:lnTo>
                <a:lnTo>
                  <a:pt x="507" y="311"/>
                </a:lnTo>
                <a:lnTo>
                  <a:pt x="503" y="330"/>
                </a:lnTo>
                <a:lnTo>
                  <a:pt x="503" y="334"/>
                </a:lnTo>
                <a:lnTo>
                  <a:pt x="503" y="337"/>
                </a:lnTo>
                <a:lnTo>
                  <a:pt x="503" y="341"/>
                </a:lnTo>
                <a:lnTo>
                  <a:pt x="505" y="346"/>
                </a:lnTo>
                <a:lnTo>
                  <a:pt x="507" y="350"/>
                </a:lnTo>
                <a:lnTo>
                  <a:pt x="507" y="353"/>
                </a:lnTo>
                <a:lnTo>
                  <a:pt x="512" y="362"/>
                </a:lnTo>
                <a:lnTo>
                  <a:pt x="517" y="371"/>
                </a:lnTo>
                <a:lnTo>
                  <a:pt x="517" y="373"/>
                </a:lnTo>
                <a:lnTo>
                  <a:pt x="523" y="381"/>
                </a:lnTo>
                <a:lnTo>
                  <a:pt x="526" y="392"/>
                </a:lnTo>
                <a:lnTo>
                  <a:pt x="530" y="401"/>
                </a:lnTo>
                <a:lnTo>
                  <a:pt x="535" y="413"/>
                </a:lnTo>
                <a:lnTo>
                  <a:pt x="542" y="427"/>
                </a:lnTo>
                <a:lnTo>
                  <a:pt x="551" y="440"/>
                </a:lnTo>
                <a:lnTo>
                  <a:pt x="554" y="447"/>
                </a:lnTo>
                <a:lnTo>
                  <a:pt x="554" y="448"/>
                </a:lnTo>
                <a:lnTo>
                  <a:pt x="565" y="466"/>
                </a:lnTo>
                <a:lnTo>
                  <a:pt x="568" y="473"/>
                </a:lnTo>
                <a:lnTo>
                  <a:pt x="570" y="477"/>
                </a:lnTo>
                <a:lnTo>
                  <a:pt x="572" y="480"/>
                </a:lnTo>
                <a:lnTo>
                  <a:pt x="572" y="480"/>
                </a:lnTo>
                <a:lnTo>
                  <a:pt x="572" y="484"/>
                </a:lnTo>
                <a:lnTo>
                  <a:pt x="575" y="489"/>
                </a:lnTo>
                <a:lnTo>
                  <a:pt x="579" y="494"/>
                </a:lnTo>
                <a:lnTo>
                  <a:pt x="581" y="496"/>
                </a:lnTo>
                <a:lnTo>
                  <a:pt x="581" y="498"/>
                </a:lnTo>
                <a:lnTo>
                  <a:pt x="579" y="500"/>
                </a:lnTo>
                <a:lnTo>
                  <a:pt x="583" y="503"/>
                </a:lnTo>
                <a:lnTo>
                  <a:pt x="586" y="510"/>
                </a:lnTo>
                <a:lnTo>
                  <a:pt x="590" y="521"/>
                </a:lnTo>
                <a:lnTo>
                  <a:pt x="591" y="523"/>
                </a:lnTo>
                <a:lnTo>
                  <a:pt x="591" y="531"/>
                </a:lnTo>
                <a:lnTo>
                  <a:pt x="591" y="533"/>
                </a:lnTo>
                <a:lnTo>
                  <a:pt x="593" y="535"/>
                </a:lnTo>
                <a:lnTo>
                  <a:pt x="595" y="537"/>
                </a:lnTo>
                <a:lnTo>
                  <a:pt x="595" y="538"/>
                </a:lnTo>
                <a:lnTo>
                  <a:pt x="597" y="538"/>
                </a:lnTo>
                <a:lnTo>
                  <a:pt x="597" y="540"/>
                </a:lnTo>
                <a:lnTo>
                  <a:pt x="598" y="542"/>
                </a:lnTo>
                <a:lnTo>
                  <a:pt x="598" y="546"/>
                </a:lnTo>
                <a:lnTo>
                  <a:pt x="598" y="551"/>
                </a:lnTo>
                <a:lnTo>
                  <a:pt x="602" y="560"/>
                </a:lnTo>
                <a:lnTo>
                  <a:pt x="604" y="561"/>
                </a:lnTo>
                <a:lnTo>
                  <a:pt x="607" y="570"/>
                </a:lnTo>
                <a:lnTo>
                  <a:pt x="613" y="581"/>
                </a:lnTo>
                <a:lnTo>
                  <a:pt x="618" y="597"/>
                </a:lnTo>
                <a:lnTo>
                  <a:pt x="625" y="607"/>
                </a:lnTo>
                <a:lnTo>
                  <a:pt x="630" y="616"/>
                </a:lnTo>
                <a:lnTo>
                  <a:pt x="632" y="618"/>
                </a:lnTo>
                <a:lnTo>
                  <a:pt x="635" y="621"/>
                </a:lnTo>
                <a:lnTo>
                  <a:pt x="639" y="628"/>
                </a:lnTo>
                <a:lnTo>
                  <a:pt x="643" y="634"/>
                </a:lnTo>
                <a:lnTo>
                  <a:pt x="644" y="634"/>
                </a:lnTo>
                <a:lnTo>
                  <a:pt x="646" y="632"/>
                </a:lnTo>
                <a:lnTo>
                  <a:pt x="648" y="637"/>
                </a:lnTo>
                <a:lnTo>
                  <a:pt x="650" y="643"/>
                </a:lnTo>
                <a:lnTo>
                  <a:pt x="655" y="653"/>
                </a:lnTo>
                <a:lnTo>
                  <a:pt x="658" y="662"/>
                </a:lnTo>
                <a:lnTo>
                  <a:pt x="662" y="667"/>
                </a:lnTo>
                <a:lnTo>
                  <a:pt x="667" y="673"/>
                </a:lnTo>
                <a:lnTo>
                  <a:pt x="671" y="676"/>
                </a:lnTo>
                <a:lnTo>
                  <a:pt x="674" y="680"/>
                </a:lnTo>
                <a:lnTo>
                  <a:pt x="672" y="680"/>
                </a:lnTo>
                <a:lnTo>
                  <a:pt x="674" y="681"/>
                </a:lnTo>
                <a:lnTo>
                  <a:pt x="672" y="683"/>
                </a:lnTo>
                <a:lnTo>
                  <a:pt x="674" y="683"/>
                </a:lnTo>
                <a:lnTo>
                  <a:pt x="674" y="685"/>
                </a:lnTo>
                <a:lnTo>
                  <a:pt x="676" y="687"/>
                </a:lnTo>
                <a:lnTo>
                  <a:pt x="671" y="690"/>
                </a:lnTo>
                <a:lnTo>
                  <a:pt x="662" y="692"/>
                </a:lnTo>
                <a:lnTo>
                  <a:pt x="657" y="694"/>
                </a:lnTo>
                <a:lnTo>
                  <a:pt x="655" y="694"/>
                </a:lnTo>
                <a:lnTo>
                  <a:pt x="648" y="696"/>
                </a:lnTo>
                <a:lnTo>
                  <a:pt x="641" y="696"/>
                </a:lnTo>
                <a:lnTo>
                  <a:pt x="632" y="697"/>
                </a:lnTo>
                <a:lnTo>
                  <a:pt x="623" y="699"/>
                </a:lnTo>
                <a:lnTo>
                  <a:pt x="623" y="697"/>
                </a:lnTo>
                <a:lnTo>
                  <a:pt x="618" y="688"/>
                </a:lnTo>
                <a:lnTo>
                  <a:pt x="614" y="678"/>
                </a:lnTo>
                <a:lnTo>
                  <a:pt x="611" y="667"/>
                </a:lnTo>
                <a:lnTo>
                  <a:pt x="605" y="653"/>
                </a:lnTo>
                <a:lnTo>
                  <a:pt x="604" y="650"/>
                </a:lnTo>
                <a:lnTo>
                  <a:pt x="600" y="648"/>
                </a:lnTo>
                <a:lnTo>
                  <a:pt x="595" y="644"/>
                </a:lnTo>
                <a:lnTo>
                  <a:pt x="595" y="643"/>
                </a:lnTo>
                <a:lnTo>
                  <a:pt x="591" y="641"/>
                </a:lnTo>
                <a:lnTo>
                  <a:pt x="583" y="637"/>
                </a:lnTo>
                <a:lnTo>
                  <a:pt x="579" y="636"/>
                </a:lnTo>
                <a:lnTo>
                  <a:pt x="577" y="634"/>
                </a:lnTo>
                <a:lnTo>
                  <a:pt x="575" y="634"/>
                </a:lnTo>
                <a:lnTo>
                  <a:pt x="572" y="634"/>
                </a:lnTo>
                <a:lnTo>
                  <a:pt x="570" y="634"/>
                </a:lnTo>
                <a:lnTo>
                  <a:pt x="568" y="630"/>
                </a:lnTo>
                <a:lnTo>
                  <a:pt x="568" y="628"/>
                </a:lnTo>
                <a:lnTo>
                  <a:pt x="567" y="627"/>
                </a:lnTo>
                <a:lnTo>
                  <a:pt x="565" y="623"/>
                </a:lnTo>
                <a:lnTo>
                  <a:pt x="565" y="620"/>
                </a:lnTo>
                <a:lnTo>
                  <a:pt x="563" y="616"/>
                </a:lnTo>
                <a:lnTo>
                  <a:pt x="563" y="614"/>
                </a:lnTo>
                <a:lnTo>
                  <a:pt x="563" y="613"/>
                </a:lnTo>
                <a:lnTo>
                  <a:pt x="561" y="609"/>
                </a:lnTo>
                <a:lnTo>
                  <a:pt x="560" y="607"/>
                </a:lnTo>
                <a:lnTo>
                  <a:pt x="558" y="607"/>
                </a:lnTo>
                <a:lnTo>
                  <a:pt x="558" y="607"/>
                </a:lnTo>
                <a:lnTo>
                  <a:pt x="556" y="607"/>
                </a:lnTo>
                <a:lnTo>
                  <a:pt x="551" y="609"/>
                </a:lnTo>
                <a:lnTo>
                  <a:pt x="549" y="611"/>
                </a:lnTo>
                <a:lnTo>
                  <a:pt x="549" y="609"/>
                </a:lnTo>
                <a:lnTo>
                  <a:pt x="547" y="607"/>
                </a:lnTo>
                <a:lnTo>
                  <a:pt x="545" y="607"/>
                </a:lnTo>
                <a:lnTo>
                  <a:pt x="545" y="606"/>
                </a:lnTo>
                <a:lnTo>
                  <a:pt x="544" y="606"/>
                </a:lnTo>
                <a:lnTo>
                  <a:pt x="544" y="604"/>
                </a:lnTo>
                <a:lnTo>
                  <a:pt x="542" y="602"/>
                </a:lnTo>
                <a:lnTo>
                  <a:pt x="542" y="600"/>
                </a:lnTo>
                <a:lnTo>
                  <a:pt x="540" y="598"/>
                </a:lnTo>
                <a:lnTo>
                  <a:pt x="540" y="597"/>
                </a:lnTo>
                <a:lnTo>
                  <a:pt x="538" y="597"/>
                </a:lnTo>
                <a:lnTo>
                  <a:pt x="538" y="595"/>
                </a:lnTo>
                <a:lnTo>
                  <a:pt x="537" y="593"/>
                </a:lnTo>
                <a:lnTo>
                  <a:pt x="535" y="590"/>
                </a:lnTo>
                <a:lnTo>
                  <a:pt x="533" y="586"/>
                </a:lnTo>
                <a:lnTo>
                  <a:pt x="531" y="583"/>
                </a:lnTo>
                <a:lnTo>
                  <a:pt x="530" y="584"/>
                </a:lnTo>
                <a:lnTo>
                  <a:pt x="524" y="568"/>
                </a:lnTo>
                <a:lnTo>
                  <a:pt x="510" y="574"/>
                </a:lnTo>
                <a:lnTo>
                  <a:pt x="498" y="581"/>
                </a:lnTo>
                <a:lnTo>
                  <a:pt x="482" y="586"/>
                </a:lnTo>
                <a:lnTo>
                  <a:pt x="480" y="591"/>
                </a:lnTo>
                <a:lnTo>
                  <a:pt x="477" y="591"/>
                </a:lnTo>
                <a:lnTo>
                  <a:pt x="473" y="593"/>
                </a:lnTo>
                <a:lnTo>
                  <a:pt x="471" y="593"/>
                </a:lnTo>
                <a:lnTo>
                  <a:pt x="466" y="591"/>
                </a:lnTo>
                <a:lnTo>
                  <a:pt x="459" y="591"/>
                </a:lnTo>
                <a:lnTo>
                  <a:pt x="450" y="590"/>
                </a:lnTo>
                <a:lnTo>
                  <a:pt x="450" y="584"/>
                </a:lnTo>
                <a:lnTo>
                  <a:pt x="452" y="579"/>
                </a:lnTo>
                <a:lnTo>
                  <a:pt x="452" y="576"/>
                </a:lnTo>
                <a:lnTo>
                  <a:pt x="452" y="572"/>
                </a:lnTo>
                <a:lnTo>
                  <a:pt x="454" y="572"/>
                </a:lnTo>
                <a:lnTo>
                  <a:pt x="468" y="581"/>
                </a:lnTo>
                <a:lnTo>
                  <a:pt x="470" y="577"/>
                </a:lnTo>
                <a:lnTo>
                  <a:pt x="471" y="572"/>
                </a:lnTo>
                <a:lnTo>
                  <a:pt x="471" y="568"/>
                </a:lnTo>
                <a:lnTo>
                  <a:pt x="473" y="565"/>
                </a:lnTo>
                <a:lnTo>
                  <a:pt x="473" y="565"/>
                </a:lnTo>
                <a:lnTo>
                  <a:pt x="473" y="563"/>
                </a:lnTo>
                <a:lnTo>
                  <a:pt x="477" y="561"/>
                </a:lnTo>
                <a:lnTo>
                  <a:pt x="475" y="554"/>
                </a:lnTo>
                <a:lnTo>
                  <a:pt x="473" y="549"/>
                </a:lnTo>
                <a:lnTo>
                  <a:pt x="473" y="547"/>
                </a:lnTo>
                <a:lnTo>
                  <a:pt x="473" y="544"/>
                </a:lnTo>
                <a:lnTo>
                  <a:pt x="473" y="542"/>
                </a:lnTo>
                <a:lnTo>
                  <a:pt x="471" y="533"/>
                </a:lnTo>
                <a:lnTo>
                  <a:pt x="471" y="531"/>
                </a:lnTo>
                <a:lnTo>
                  <a:pt x="468" y="531"/>
                </a:lnTo>
                <a:lnTo>
                  <a:pt x="466" y="531"/>
                </a:lnTo>
                <a:lnTo>
                  <a:pt x="457" y="535"/>
                </a:lnTo>
                <a:lnTo>
                  <a:pt x="452" y="537"/>
                </a:lnTo>
                <a:lnTo>
                  <a:pt x="450" y="538"/>
                </a:lnTo>
                <a:lnTo>
                  <a:pt x="445" y="544"/>
                </a:lnTo>
                <a:lnTo>
                  <a:pt x="440" y="546"/>
                </a:lnTo>
                <a:lnTo>
                  <a:pt x="436" y="547"/>
                </a:lnTo>
                <a:lnTo>
                  <a:pt x="434" y="549"/>
                </a:lnTo>
                <a:lnTo>
                  <a:pt x="429" y="549"/>
                </a:lnTo>
                <a:lnTo>
                  <a:pt x="427" y="549"/>
                </a:lnTo>
                <a:lnTo>
                  <a:pt x="427" y="551"/>
                </a:lnTo>
                <a:lnTo>
                  <a:pt x="424" y="553"/>
                </a:lnTo>
                <a:lnTo>
                  <a:pt x="422" y="554"/>
                </a:lnTo>
                <a:lnTo>
                  <a:pt x="417" y="558"/>
                </a:lnTo>
                <a:lnTo>
                  <a:pt x="415" y="560"/>
                </a:lnTo>
                <a:lnTo>
                  <a:pt x="408" y="563"/>
                </a:lnTo>
                <a:lnTo>
                  <a:pt x="401" y="567"/>
                </a:lnTo>
                <a:lnTo>
                  <a:pt x="392" y="572"/>
                </a:lnTo>
                <a:lnTo>
                  <a:pt x="380" y="579"/>
                </a:lnTo>
                <a:lnTo>
                  <a:pt x="369" y="584"/>
                </a:lnTo>
                <a:lnTo>
                  <a:pt x="360" y="591"/>
                </a:lnTo>
                <a:lnTo>
                  <a:pt x="357" y="591"/>
                </a:lnTo>
                <a:lnTo>
                  <a:pt x="355" y="593"/>
                </a:lnTo>
                <a:lnTo>
                  <a:pt x="353" y="593"/>
                </a:lnTo>
                <a:lnTo>
                  <a:pt x="350" y="595"/>
                </a:lnTo>
                <a:lnTo>
                  <a:pt x="348" y="595"/>
                </a:lnTo>
                <a:lnTo>
                  <a:pt x="344" y="597"/>
                </a:lnTo>
                <a:lnTo>
                  <a:pt x="343" y="597"/>
                </a:lnTo>
                <a:lnTo>
                  <a:pt x="341" y="597"/>
                </a:lnTo>
                <a:lnTo>
                  <a:pt x="337" y="597"/>
                </a:lnTo>
                <a:lnTo>
                  <a:pt x="335" y="597"/>
                </a:lnTo>
                <a:lnTo>
                  <a:pt x="332" y="597"/>
                </a:lnTo>
                <a:lnTo>
                  <a:pt x="328" y="597"/>
                </a:lnTo>
                <a:lnTo>
                  <a:pt x="320" y="595"/>
                </a:lnTo>
                <a:lnTo>
                  <a:pt x="307" y="595"/>
                </a:lnTo>
                <a:lnTo>
                  <a:pt x="304" y="595"/>
                </a:lnTo>
                <a:lnTo>
                  <a:pt x="298" y="593"/>
                </a:lnTo>
                <a:lnTo>
                  <a:pt x="295" y="593"/>
                </a:lnTo>
                <a:lnTo>
                  <a:pt x="291" y="591"/>
                </a:lnTo>
                <a:lnTo>
                  <a:pt x="288" y="590"/>
                </a:lnTo>
                <a:lnTo>
                  <a:pt x="284" y="588"/>
                </a:lnTo>
                <a:lnTo>
                  <a:pt x="281" y="586"/>
                </a:lnTo>
                <a:lnTo>
                  <a:pt x="277" y="584"/>
                </a:lnTo>
                <a:lnTo>
                  <a:pt x="275" y="581"/>
                </a:lnTo>
                <a:lnTo>
                  <a:pt x="274" y="579"/>
                </a:lnTo>
                <a:lnTo>
                  <a:pt x="267" y="572"/>
                </a:lnTo>
                <a:lnTo>
                  <a:pt x="265" y="570"/>
                </a:lnTo>
                <a:lnTo>
                  <a:pt x="260" y="565"/>
                </a:lnTo>
                <a:lnTo>
                  <a:pt x="254" y="561"/>
                </a:lnTo>
                <a:lnTo>
                  <a:pt x="253" y="560"/>
                </a:lnTo>
                <a:lnTo>
                  <a:pt x="249" y="563"/>
                </a:lnTo>
                <a:lnTo>
                  <a:pt x="247" y="563"/>
                </a:lnTo>
                <a:lnTo>
                  <a:pt x="244" y="561"/>
                </a:lnTo>
                <a:lnTo>
                  <a:pt x="240" y="560"/>
                </a:lnTo>
                <a:lnTo>
                  <a:pt x="238" y="560"/>
                </a:lnTo>
                <a:lnTo>
                  <a:pt x="238" y="561"/>
                </a:lnTo>
                <a:lnTo>
                  <a:pt x="235" y="565"/>
                </a:lnTo>
                <a:lnTo>
                  <a:pt x="233" y="570"/>
                </a:lnTo>
                <a:lnTo>
                  <a:pt x="231" y="576"/>
                </a:lnTo>
                <a:lnTo>
                  <a:pt x="228" y="581"/>
                </a:lnTo>
                <a:lnTo>
                  <a:pt x="230" y="593"/>
                </a:lnTo>
                <a:lnTo>
                  <a:pt x="231" y="606"/>
                </a:lnTo>
                <a:lnTo>
                  <a:pt x="233" y="614"/>
                </a:lnTo>
                <a:lnTo>
                  <a:pt x="233" y="620"/>
                </a:lnTo>
                <a:lnTo>
                  <a:pt x="219" y="625"/>
                </a:lnTo>
                <a:lnTo>
                  <a:pt x="219" y="627"/>
                </a:lnTo>
                <a:lnTo>
                  <a:pt x="221" y="627"/>
                </a:lnTo>
                <a:lnTo>
                  <a:pt x="223" y="628"/>
                </a:lnTo>
                <a:lnTo>
                  <a:pt x="223" y="630"/>
                </a:lnTo>
                <a:lnTo>
                  <a:pt x="224" y="630"/>
                </a:lnTo>
                <a:lnTo>
                  <a:pt x="224" y="632"/>
                </a:lnTo>
                <a:lnTo>
                  <a:pt x="224" y="634"/>
                </a:lnTo>
                <a:lnTo>
                  <a:pt x="228" y="650"/>
                </a:lnTo>
                <a:lnTo>
                  <a:pt x="214" y="651"/>
                </a:lnTo>
                <a:lnTo>
                  <a:pt x="201" y="657"/>
                </a:lnTo>
                <a:lnTo>
                  <a:pt x="200" y="657"/>
                </a:lnTo>
                <a:lnTo>
                  <a:pt x="189" y="660"/>
                </a:lnTo>
                <a:lnTo>
                  <a:pt x="177" y="664"/>
                </a:lnTo>
                <a:lnTo>
                  <a:pt x="175" y="655"/>
                </a:lnTo>
                <a:lnTo>
                  <a:pt x="173" y="650"/>
                </a:lnTo>
                <a:lnTo>
                  <a:pt x="171" y="643"/>
                </a:lnTo>
                <a:lnTo>
                  <a:pt x="166" y="641"/>
                </a:lnTo>
                <a:lnTo>
                  <a:pt x="168" y="636"/>
                </a:lnTo>
                <a:lnTo>
                  <a:pt x="155" y="623"/>
                </a:lnTo>
                <a:lnTo>
                  <a:pt x="148" y="616"/>
                </a:lnTo>
                <a:lnTo>
                  <a:pt x="148" y="607"/>
                </a:lnTo>
                <a:lnTo>
                  <a:pt x="148" y="590"/>
                </a:lnTo>
                <a:lnTo>
                  <a:pt x="148" y="586"/>
                </a:lnTo>
                <a:lnTo>
                  <a:pt x="150" y="583"/>
                </a:lnTo>
                <a:lnTo>
                  <a:pt x="148" y="581"/>
                </a:lnTo>
                <a:lnTo>
                  <a:pt x="148" y="579"/>
                </a:lnTo>
                <a:lnTo>
                  <a:pt x="148" y="577"/>
                </a:lnTo>
                <a:lnTo>
                  <a:pt x="148" y="576"/>
                </a:lnTo>
                <a:lnTo>
                  <a:pt x="147" y="574"/>
                </a:lnTo>
                <a:lnTo>
                  <a:pt x="141" y="556"/>
                </a:lnTo>
                <a:lnTo>
                  <a:pt x="138" y="546"/>
                </a:lnTo>
                <a:lnTo>
                  <a:pt x="134" y="535"/>
                </a:lnTo>
                <a:lnTo>
                  <a:pt x="133" y="530"/>
                </a:lnTo>
                <a:lnTo>
                  <a:pt x="133" y="528"/>
                </a:lnTo>
                <a:lnTo>
                  <a:pt x="133" y="526"/>
                </a:lnTo>
                <a:lnTo>
                  <a:pt x="133" y="524"/>
                </a:lnTo>
                <a:lnTo>
                  <a:pt x="133" y="523"/>
                </a:lnTo>
                <a:lnTo>
                  <a:pt x="133" y="523"/>
                </a:lnTo>
                <a:lnTo>
                  <a:pt x="133" y="521"/>
                </a:lnTo>
                <a:lnTo>
                  <a:pt x="133" y="519"/>
                </a:lnTo>
                <a:lnTo>
                  <a:pt x="133" y="508"/>
                </a:lnTo>
                <a:lnTo>
                  <a:pt x="133" y="507"/>
                </a:lnTo>
                <a:lnTo>
                  <a:pt x="133" y="503"/>
                </a:lnTo>
                <a:lnTo>
                  <a:pt x="133" y="501"/>
                </a:lnTo>
                <a:lnTo>
                  <a:pt x="133" y="500"/>
                </a:lnTo>
                <a:lnTo>
                  <a:pt x="134" y="494"/>
                </a:lnTo>
                <a:lnTo>
                  <a:pt x="134" y="493"/>
                </a:lnTo>
                <a:lnTo>
                  <a:pt x="134" y="489"/>
                </a:lnTo>
                <a:lnTo>
                  <a:pt x="134" y="487"/>
                </a:lnTo>
                <a:lnTo>
                  <a:pt x="136" y="484"/>
                </a:lnTo>
                <a:lnTo>
                  <a:pt x="136" y="482"/>
                </a:lnTo>
                <a:lnTo>
                  <a:pt x="138" y="478"/>
                </a:lnTo>
                <a:lnTo>
                  <a:pt x="140" y="477"/>
                </a:lnTo>
                <a:lnTo>
                  <a:pt x="140" y="475"/>
                </a:lnTo>
                <a:lnTo>
                  <a:pt x="140" y="473"/>
                </a:lnTo>
                <a:lnTo>
                  <a:pt x="140" y="471"/>
                </a:lnTo>
                <a:lnTo>
                  <a:pt x="140" y="470"/>
                </a:lnTo>
                <a:lnTo>
                  <a:pt x="140" y="468"/>
                </a:lnTo>
                <a:lnTo>
                  <a:pt x="140" y="466"/>
                </a:lnTo>
                <a:lnTo>
                  <a:pt x="138" y="466"/>
                </a:lnTo>
                <a:lnTo>
                  <a:pt x="138" y="464"/>
                </a:lnTo>
                <a:lnTo>
                  <a:pt x="138" y="463"/>
                </a:lnTo>
                <a:lnTo>
                  <a:pt x="136" y="463"/>
                </a:lnTo>
                <a:lnTo>
                  <a:pt x="136" y="461"/>
                </a:lnTo>
                <a:lnTo>
                  <a:pt x="136" y="459"/>
                </a:lnTo>
                <a:lnTo>
                  <a:pt x="136" y="457"/>
                </a:lnTo>
                <a:lnTo>
                  <a:pt x="136" y="456"/>
                </a:lnTo>
                <a:lnTo>
                  <a:pt x="136" y="454"/>
                </a:lnTo>
                <a:lnTo>
                  <a:pt x="134" y="452"/>
                </a:lnTo>
                <a:lnTo>
                  <a:pt x="134" y="450"/>
                </a:lnTo>
                <a:lnTo>
                  <a:pt x="136" y="448"/>
                </a:lnTo>
                <a:lnTo>
                  <a:pt x="136" y="447"/>
                </a:lnTo>
                <a:lnTo>
                  <a:pt x="136" y="445"/>
                </a:lnTo>
                <a:lnTo>
                  <a:pt x="136" y="443"/>
                </a:lnTo>
                <a:lnTo>
                  <a:pt x="136" y="441"/>
                </a:lnTo>
                <a:lnTo>
                  <a:pt x="138" y="440"/>
                </a:lnTo>
                <a:lnTo>
                  <a:pt x="138" y="438"/>
                </a:lnTo>
                <a:lnTo>
                  <a:pt x="138" y="438"/>
                </a:lnTo>
                <a:lnTo>
                  <a:pt x="136" y="436"/>
                </a:lnTo>
                <a:lnTo>
                  <a:pt x="131" y="429"/>
                </a:lnTo>
                <a:lnTo>
                  <a:pt x="125" y="426"/>
                </a:lnTo>
                <a:lnTo>
                  <a:pt x="115" y="415"/>
                </a:lnTo>
                <a:lnTo>
                  <a:pt x="111" y="411"/>
                </a:lnTo>
                <a:lnTo>
                  <a:pt x="110" y="410"/>
                </a:lnTo>
                <a:lnTo>
                  <a:pt x="110" y="408"/>
                </a:lnTo>
                <a:lnTo>
                  <a:pt x="108" y="406"/>
                </a:lnTo>
                <a:lnTo>
                  <a:pt x="108" y="404"/>
                </a:lnTo>
                <a:lnTo>
                  <a:pt x="106" y="403"/>
                </a:lnTo>
                <a:lnTo>
                  <a:pt x="106" y="401"/>
                </a:lnTo>
                <a:lnTo>
                  <a:pt x="106" y="399"/>
                </a:lnTo>
                <a:lnTo>
                  <a:pt x="106" y="397"/>
                </a:lnTo>
                <a:lnTo>
                  <a:pt x="106" y="396"/>
                </a:lnTo>
                <a:lnTo>
                  <a:pt x="106" y="396"/>
                </a:lnTo>
                <a:lnTo>
                  <a:pt x="106" y="392"/>
                </a:lnTo>
                <a:lnTo>
                  <a:pt x="106" y="381"/>
                </a:lnTo>
                <a:lnTo>
                  <a:pt x="106" y="373"/>
                </a:lnTo>
                <a:lnTo>
                  <a:pt x="106" y="367"/>
                </a:lnTo>
                <a:lnTo>
                  <a:pt x="106" y="364"/>
                </a:lnTo>
                <a:lnTo>
                  <a:pt x="106" y="360"/>
                </a:lnTo>
                <a:lnTo>
                  <a:pt x="106" y="358"/>
                </a:lnTo>
                <a:lnTo>
                  <a:pt x="104" y="355"/>
                </a:lnTo>
                <a:lnTo>
                  <a:pt x="104" y="353"/>
                </a:lnTo>
                <a:lnTo>
                  <a:pt x="104" y="353"/>
                </a:lnTo>
                <a:lnTo>
                  <a:pt x="103" y="351"/>
                </a:lnTo>
                <a:lnTo>
                  <a:pt x="101" y="350"/>
                </a:lnTo>
                <a:lnTo>
                  <a:pt x="99" y="348"/>
                </a:lnTo>
                <a:lnTo>
                  <a:pt x="97" y="346"/>
                </a:lnTo>
                <a:lnTo>
                  <a:pt x="97" y="344"/>
                </a:lnTo>
                <a:lnTo>
                  <a:pt x="96" y="343"/>
                </a:lnTo>
                <a:lnTo>
                  <a:pt x="96" y="339"/>
                </a:lnTo>
                <a:lnTo>
                  <a:pt x="94" y="339"/>
                </a:lnTo>
                <a:lnTo>
                  <a:pt x="92" y="336"/>
                </a:lnTo>
                <a:lnTo>
                  <a:pt x="92" y="332"/>
                </a:lnTo>
                <a:lnTo>
                  <a:pt x="85" y="314"/>
                </a:lnTo>
                <a:lnTo>
                  <a:pt x="83" y="313"/>
                </a:lnTo>
                <a:lnTo>
                  <a:pt x="83" y="311"/>
                </a:lnTo>
                <a:lnTo>
                  <a:pt x="83" y="311"/>
                </a:lnTo>
                <a:lnTo>
                  <a:pt x="80" y="302"/>
                </a:lnTo>
                <a:lnTo>
                  <a:pt x="78" y="300"/>
                </a:lnTo>
                <a:lnTo>
                  <a:pt x="74" y="297"/>
                </a:lnTo>
                <a:lnTo>
                  <a:pt x="74" y="295"/>
                </a:lnTo>
                <a:lnTo>
                  <a:pt x="73" y="295"/>
                </a:lnTo>
                <a:lnTo>
                  <a:pt x="71" y="293"/>
                </a:lnTo>
                <a:lnTo>
                  <a:pt x="67" y="290"/>
                </a:lnTo>
                <a:lnTo>
                  <a:pt x="64" y="284"/>
                </a:lnTo>
                <a:lnTo>
                  <a:pt x="58" y="279"/>
                </a:lnTo>
                <a:lnTo>
                  <a:pt x="57" y="277"/>
                </a:lnTo>
                <a:lnTo>
                  <a:pt x="55" y="276"/>
                </a:lnTo>
                <a:lnTo>
                  <a:pt x="53" y="276"/>
                </a:lnTo>
                <a:lnTo>
                  <a:pt x="53" y="274"/>
                </a:lnTo>
                <a:lnTo>
                  <a:pt x="51" y="274"/>
                </a:lnTo>
                <a:lnTo>
                  <a:pt x="50" y="272"/>
                </a:lnTo>
                <a:lnTo>
                  <a:pt x="43" y="270"/>
                </a:lnTo>
                <a:lnTo>
                  <a:pt x="41" y="268"/>
                </a:lnTo>
                <a:lnTo>
                  <a:pt x="39" y="268"/>
                </a:lnTo>
                <a:lnTo>
                  <a:pt x="39" y="268"/>
                </a:lnTo>
                <a:lnTo>
                  <a:pt x="39" y="267"/>
                </a:lnTo>
                <a:lnTo>
                  <a:pt x="39" y="265"/>
                </a:lnTo>
                <a:lnTo>
                  <a:pt x="39" y="263"/>
                </a:lnTo>
                <a:lnTo>
                  <a:pt x="43" y="247"/>
                </a:lnTo>
                <a:lnTo>
                  <a:pt x="43" y="244"/>
                </a:lnTo>
                <a:lnTo>
                  <a:pt x="43" y="240"/>
                </a:lnTo>
                <a:lnTo>
                  <a:pt x="44" y="237"/>
                </a:lnTo>
                <a:lnTo>
                  <a:pt x="44" y="235"/>
                </a:lnTo>
                <a:lnTo>
                  <a:pt x="46" y="228"/>
                </a:lnTo>
                <a:lnTo>
                  <a:pt x="46" y="224"/>
                </a:lnTo>
                <a:lnTo>
                  <a:pt x="48" y="221"/>
                </a:lnTo>
                <a:lnTo>
                  <a:pt x="48" y="217"/>
                </a:lnTo>
                <a:lnTo>
                  <a:pt x="50" y="205"/>
                </a:lnTo>
                <a:lnTo>
                  <a:pt x="51" y="201"/>
                </a:lnTo>
                <a:lnTo>
                  <a:pt x="51" y="200"/>
                </a:lnTo>
                <a:lnTo>
                  <a:pt x="50" y="200"/>
                </a:lnTo>
                <a:lnTo>
                  <a:pt x="50" y="198"/>
                </a:lnTo>
                <a:lnTo>
                  <a:pt x="48" y="198"/>
                </a:lnTo>
                <a:lnTo>
                  <a:pt x="41" y="198"/>
                </a:lnTo>
                <a:lnTo>
                  <a:pt x="37" y="198"/>
                </a:lnTo>
                <a:lnTo>
                  <a:pt x="30" y="198"/>
                </a:lnTo>
                <a:lnTo>
                  <a:pt x="27" y="196"/>
                </a:lnTo>
                <a:lnTo>
                  <a:pt x="25" y="196"/>
                </a:lnTo>
                <a:lnTo>
                  <a:pt x="23" y="194"/>
                </a:lnTo>
                <a:lnTo>
                  <a:pt x="21" y="194"/>
                </a:lnTo>
                <a:lnTo>
                  <a:pt x="20" y="191"/>
                </a:lnTo>
                <a:lnTo>
                  <a:pt x="14" y="189"/>
                </a:lnTo>
                <a:lnTo>
                  <a:pt x="13" y="186"/>
                </a:lnTo>
                <a:lnTo>
                  <a:pt x="9" y="186"/>
                </a:lnTo>
                <a:lnTo>
                  <a:pt x="9" y="184"/>
                </a:lnTo>
                <a:lnTo>
                  <a:pt x="6" y="184"/>
                </a:lnTo>
                <a:lnTo>
                  <a:pt x="2" y="182"/>
                </a:lnTo>
                <a:lnTo>
                  <a:pt x="2" y="177"/>
                </a:lnTo>
                <a:lnTo>
                  <a:pt x="2" y="173"/>
                </a:lnTo>
                <a:lnTo>
                  <a:pt x="2" y="166"/>
                </a:lnTo>
                <a:lnTo>
                  <a:pt x="2" y="161"/>
                </a:lnTo>
                <a:lnTo>
                  <a:pt x="2" y="159"/>
                </a:lnTo>
                <a:lnTo>
                  <a:pt x="0" y="157"/>
                </a:lnTo>
                <a:lnTo>
                  <a:pt x="13" y="156"/>
                </a:lnTo>
                <a:lnTo>
                  <a:pt x="27" y="156"/>
                </a:lnTo>
                <a:lnTo>
                  <a:pt x="39" y="156"/>
                </a:lnTo>
                <a:lnTo>
                  <a:pt x="53" y="156"/>
                </a:lnTo>
                <a:lnTo>
                  <a:pt x="62" y="156"/>
                </a:lnTo>
                <a:lnTo>
                  <a:pt x="64" y="154"/>
                </a:lnTo>
                <a:lnTo>
                  <a:pt x="74" y="154"/>
                </a:lnTo>
                <a:lnTo>
                  <a:pt x="85" y="152"/>
                </a:lnTo>
                <a:lnTo>
                  <a:pt x="96" y="150"/>
                </a:lnTo>
                <a:lnTo>
                  <a:pt x="99" y="150"/>
                </a:lnTo>
                <a:lnTo>
                  <a:pt x="106" y="148"/>
                </a:lnTo>
                <a:lnTo>
                  <a:pt x="110" y="147"/>
                </a:lnTo>
                <a:lnTo>
                  <a:pt x="115" y="147"/>
                </a:lnTo>
                <a:lnTo>
                  <a:pt x="120" y="145"/>
                </a:lnTo>
                <a:lnTo>
                  <a:pt x="124" y="143"/>
                </a:lnTo>
                <a:lnTo>
                  <a:pt x="129" y="141"/>
                </a:lnTo>
                <a:lnTo>
                  <a:pt x="136" y="140"/>
                </a:lnTo>
                <a:lnTo>
                  <a:pt x="141" y="138"/>
                </a:lnTo>
                <a:lnTo>
                  <a:pt x="148" y="133"/>
                </a:lnTo>
                <a:lnTo>
                  <a:pt x="150" y="133"/>
                </a:lnTo>
                <a:lnTo>
                  <a:pt x="159" y="127"/>
                </a:lnTo>
                <a:lnTo>
                  <a:pt x="168" y="120"/>
                </a:lnTo>
                <a:lnTo>
                  <a:pt x="173" y="117"/>
                </a:lnTo>
                <a:lnTo>
                  <a:pt x="178" y="111"/>
                </a:lnTo>
                <a:lnTo>
                  <a:pt x="180" y="110"/>
                </a:lnTo>
                <a:lnTo>
                  <a:pt x="182" y="108"/>
                </a:lnTo>
                <a:lnTo>
                  <a:pt x="191" y="99"/>
                </a:lnTo>
                <a:lnTo>
                  <a:pt x="196" y="94"/>
                </a:lnTo>
                <a:lnTo>
                  <a:pt x="208" y="83"/>
                </a:lnTo>
                <a:lnTo>
                  <a:pt x="214" y="76"/>
                </a:lnTo>
                <a:lnTo>
                  <a:pt x="217" y="73"/>
                </a:lnTo>
                <a:lnTo>
                  <a:pt x="221" y="71"/>
                </a:lnTo>
                <a:lnTo>
                  <a:pt x="226" y="66"/>
                </a:lnTo>
                <a:lnTo>
                  <a:pt x="233" y="57"/>
                </a:lnTo>
                <a:lnTo>
                  <a:pt x="242" y="51"/>
                </a:lnTo>
                <a:lnTo>
                  <a:pt x="247" y="48"/>
                </a:lnTo>
                <a:lnTo>
                  <a:pt x="251" y="44"/>
                </a:lnTo>
                <a:lnTo>
                  <a:pt x="261" y="37"/>
                </a:lnTo>
                <a:lnTo>
                  <a:pt x="275" y="27"/>
                </a:lnTo>
                <a:lnTo>
                  <a:pt x="286" y="20"/>
                </a:lnTo>
                <a:lnTo>
                  <a:pt x="295" y="16"/>
                </a:lnTo>
                <a:lnTo>
                  <a:pt x="307" y="11"/>
                </a:lnTo>
                <a:lnTo>
                  <a:pt x="318" y="6"/>
                </a:lnTo>
                <a:lnTo>
                  <a:pt x="325" y="2"/>
                </a:lnTo>
                <a:lnTo>
                  <a:pt x="327" y="0"/>
                </a:lnTo>
                <a:lnTo>
                  <a:pt x="328" y="0"/>
                </a:lnTo>
                <a:lnTo>
                  <a:pt x="328" y="6"/>
                </a:lnTo>
                <a:lnTo>
                  <a:pt x="328" y="7"/>
                </a:lnTo>
                <a:lnTo>
                  <a:pt x="328" y="14"/>
                </a:lnTo>
                <a:lnTo>
                  <a:pt x="330" y="25"/>
                </a:lnTo>
                <a:lnTo>
                  <a:pt x="330" y="32"/>
                </a:lnTo>
                <a:lnTo>
                  <a:pt x="343" y="32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21">
            <a:extLst>
              <a:ext uri="{FF2B5EF4-FFF2-40B4-BE49-F238E27FC236}">
                <a16:creationId xmlns:a16="http://schemas.microsoft.com/office/drawing/2014/main" id="{9A24447F-69DC-49AD-AEC1-2E5AABD7A158}"/>
              </a:ext>
            </a:extLst>
          </p:cNvPr>
          <p:cNvSpPr>
            <a:spLocks/>
          </p:cNvSpPr>
          <p:nvPr/>
        </p:nvSpPr>
        <p:spPr bwMode="auto">
          <a:xfrm>
            <a:off x="581026" y="2565400"/>
            <a:ext cx="3094038" cy="1279525"/>
          </a:xfrm>
          <a:custGeom>
            <a:avLst/>
            <a:gdLst>
              <a:gd name="T0" fmla="*/ 116 w 1949"/>
              <a:gd name="T1" fmla="*/ 21 h 806"/>
              <a:gd name="T2" fmla="*/ 245 w 1949"/>
              <a:gd name="T3" fmla="*/ 39 h 806"/>
              <a:gd name="T4" fmla="*/ 312 w 1949"/>
              <a:gd name="T5" fmla="*/ 39 h 806"/>
              <a:gd name="T6" fmla="*/ 384 w 1949"/>
              <a:gd name="T7" fmla="*/ 17 h 806"/>
              <a:gd name="T8" fmla="*/ 423 w 1949"/>
              <a:gd name="T9" fmla="*/ 9 h 806"/>
              <a:gd name="T10" fmla="*/ 497 w 1949"/>
              <a:gd name="T11" fmla="*/ 5 h 806"/>
              <a:gd name="T12" fmla="*/ 557 w 1949"/>
              <a:gd name="T13" fmla="*/ 16 h 806"/>
              <a:gd name="T14" fmla="*/ 621 w 1949"/>
              <a:gd name="T15" fmla="*/ 40 h 806"/>
              <a:gd name="T16" fmla="*/ 707 w 1949"/>
              <a:gd name="T17" fmla="*/ 83 h 806"/>
              <a:gd name="T18" fmla="*/ 804 w 1949"/>
              <a:gd name="T19" fmla="*/ 130 h 806"/>
              <a:gd name="T20" fmla="*/ 910 w 1949"/>
              <a:gd name="T21" fmla="*/ 181 h 806"/>
              <a:gd name="T22" fmla="*/ 1009 w 1949"/>
              <a:gd name="T23" fmla="*/ 227 h 806"/>
              <a:gd name="T24" fmla="*/ 1078 w 1949"/>
              <a:gd name="T25" fmla="*/ 263 h 806"/>
              <a:gd name="T26" fmla="*/ 1155 w 1949"/>
              <a:gd name="T27" fmla="*/ 294 h 806"/>
              <a:gd name="T28" fmla="*/ 1217 w 1949"/>
              <a:gd name="T29" fmla="*/ 309 h 806"/>
              <a:gd name="T30" fmla="*/ 1274 w 1949"/>
              <a:gd name="T31" fmla="*/ 319 h 806"/>
              <a:gd name="T32" fmla="*/ 1314 w 1949"/>
              <a:gd name="T33" fmla="*/ 323 h 806"/>
              <a:gd name="T34" fmla="*/ 1397 w 1949"/>
              <a:gd name="T35" fmla="*/ 330 h 806"/>
              <a:gd name="T36" fmla="*/ 1499 w 1949"/>
              <a:gd name="T37" fmla="*/ 353 h 806"/>
              <a:gd name="T38" fmla="*/ 1568 w 1949"/>
              <a:gd name="T39" fmla="*/ 361 h 806"/>
              <a:gd name="T40" fmla="*/ 1694 w 1949"/>
              <a:gd name="T41" fmla="*/ 354 h 806"/>
              <a:gd name="T42" fmla="*/ 1784 w 1949"/>
              <a:gd name="T43" fmla="*/ 349 h 806"/>
              <a:gd name="T44" fmla="*/ 1902 w 1949"/>
              <a:gd name="T45" fmla="*/ 342 h 806"/>
              <a:gd name="T46" fmla="*/ 1946 w 1949"/>
              <a:gd name="T47" fmla="*/ 349 h 806"/>
              <a:gd name="T48" fmla="*/ 1944 w 1949"/>
              <a:gd name="T49" fmla="*/ 372 h 806"/>
              <a:gd name="T50" fmla="*/ 1946 w 1949"/>
              <a:gd name="T51" fmla="*/ 397 h 806"/>
              <a:gd name="T52" fmla="*/ 1942 w 1949"/>
              <a:gd name="T53" fmla="*/ 430 h 806"/>
              <a:gd name="T54" fmla="*/ 1941 w 1949"/>
              <a:gd name="T55" fmla="*/ 466 h 806"/>
              <a:gd name="T56" fmla="*/ 1937 w 1949"/>
              <a:gd name="T57" fmla="*/ 510 h 806"/>
              <a:gd name="T58" fmla="*/ 1935 w 1949"/>
              <a:gd name="T59" fmla="*/ 543 h 806"/>
              <a:gd name="T60" fmla="*/ 1937 w 1949"/>
              <a:gd name="T61" fmla="*/ 580 h 806"/>
              <a:gd name="T62" fmla="*/ 1928 w 1949"/>
              <a:gd name="T63" fmla="*/ 616 h 806"/>
              <a:gd name="T64" fmla="*/ 1918 w 1949"/>
              <a:gd name="T65" fmla="*/ 644 h 806"/>
              <a:gd name="T66" fmla="*/ 1914 w 1949"/>
              <a:gd name="T67" fmla="*/ 665 h 806"/>
              <a:gd name="T68" fmla="*/ 1905 w 1949"/>
              <a:gd name="T69" fmla="*/ 686 h 806"/>
              <a:gd name="T70" fmla="*/ 1895 w 1949"/>
              <a:gd name="T71" fmla="*/ 697 h 806"/>
              <a:gd name="T72" fmla="*/ 1879 w 1949"/>
              <a:gd name="T73" fmla="*/ 716 h 806"/>
              <a:gd name="T74" fmla="*/ 1852 w 1949"/>
              <a:gd name="T75" fmla="*/ 760 h 806"/>
              <a:gd name="T76" fmla="*/ 1831 w 1949"/>
              <a:gd name="T77" fmla="*/ 787 h 806"/>
              <a:gd name="T78" fmla="*/ 1794 w 1949"/>
              <a:gd name="T79" fmla="*/ 806 h 806"/>
              <a:gd name="T80" fmla="*/ 1715 w 1949"/>
              <a:gd name="T81" fmla="*/ 797 h 806"/>
              <a:gd name="T82" fmla="*/ 1612 w 1949"/>
              <a:gd name="T83" fmla="*/ 778 h 806"/>
              <a:gd name="T84" fmla="*/ 1496 w 1949"/>
              <a:gd name="T85" fmla="*/ 757 h 806"/>
              <a:gd name="T86" fmla="*/ 1431 w 1949"/>
              <a:gd name="T87" fmla="*/ 743 h 806"/>
              <a:gd name="T88" fmla="*/ 1358 w 1949"/>
              <a:gd name="T89" fmla="*/ 716 h 806"/>
              <a:gd name="T90" fmla="*/ 1288 w 1949"/>
              <a:gd name="T91" fmla="*/ 683 h 806"/>
              <a:gd name="T92" fmla="*/ 1177 w 1949"/>
              <a:gd name="T93" fmla="*/ 628 h 806"/>
              <a:gd name="T94" fmla="*/ 1088 w 1949"/>
              <a:gd name="T95" fmla="*/ 584 h 806"/>
              <a:gd name="T96" fmla="*/ 972 w 1949"/>
              <a:gd name="T97" fmla="*/ 527 h 806"/>
              <a:gd name="T98" fmla="*/ 861 w 1949"/>
              <a:gd name="T99" fmla="*/ 478 h 806"/>
              <a:gd name="T100" fmla="*/ 750 w 1949"/>
              <a:gd name="T101" fmla="*/ 446 h 806"/>
              <a:gd name="T102" fmla="*/ 637 w 1949"/>
              <a:gd name="T103" fmla="*/ 402 h 806"/>
              <a:gd name="T104" fmla="*/ 517 w 1949"/>
              <a:gd name="T105" fmla="*/ 353 h 806"/>
              <a:gd name="T106" fmla="*/ 458 w 1949"/>
              <a:gd name="T107" fmla="*/ 309 h 806"/>
              <a:gd name="T108" fmla="*/ 374 w 1949"/>
              <a:gd name="T109" fmla="*/ 219 h 806"/>
              <a:gd name="T110" fmla="*/ 337 w 1949"/>
              <a:gd name="T111" fmla="*/ 153 h 806"/>
              <a:gd name="T112" fmla="*/ 284 w 1949"/>
              <a:gd name="T113" fmla="*/ 120 h 806"/>
              <a:gd name="T114" fmla="*/ 227 w 1949"/>
              <a:gd name="T115" fmla="*/ 91 h 806"/>
              <a:gd name="T116" fmla="*/ 160 w 1949"/>
              <a:gd name="T117" fmla="*/ 67 h 806"/>
              <a:gd name="T118" fmla="*/ 109 w 1949"/>
              <a:gd name="T119" fmla="*/ 56 h 806"/>
              <a:gd name="T120" fmla="*/ 0 w 1949"/>
              <a:gd name="T121" fmla="*/ 26 h 806"/>
              <a:gd name="T122" fmla="*/ 10 w 1949"/>
              <a:gd name="T123" fmla="*/ 1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49" h="806">
                <a:moveTo>
                  <a:pt x="15" y="0"/>
                </a:moveTo>
                <a:lnTo>
                  <a:pt x="24" y="3"/>
                </a:lnTo>
                <a:lnTo>
                  <a:pt x="37" y="5"/>
                </a:lnTo>
                <a:lnTo>
                  <a:pt x="42" y="7"/>
                </a:lnTo>
                <a:lnTo>
                  <a:pt x="53" y="10"/>
                </a:lnTo>
                <a:lnTo>
                  <a:pt x="61" y="12"/>
                </a:lnTo>
                <a:lnTo>
                  <a:pt x="74" y="16"/>
                </a:lnTo>
                <a:lnTo>
                  <a:pt x="86" y="17"/>
                </a:lnTo>
                <a:lnTo>
                  <a:pt x="100" y="19"/>
                </a:lnTo>
                <a:lnTo>
                  <a:pt x="116" y="21"/>
                </a:lnTo>
                <a:lnTo>
                  <a:pt x="121" y="23"/>
                </a:lnTo>
                <a:lnTo>
                  <a:pt x="132" y="23"/>
                </a:lnTo>
                <a:lnTo>
                  <a:pt x="139" y="24"/>
                </a:lnTo>
                <a:lnTo>
                  <a:pt x="155" y="26"/>
                </a:lnTo>
                <a:lnTo>
                  <a:pt x="169" y="28"/>
                </a:lnTo>
                <a:lnTo>
                  <a:pt x="190" y="31"/>
                </a:lnTo>
                <a:lnTo>
                  <a:pt x="204" y="33"/>
                </a:lnTo>
                <a:lnTo>
                  <a:pt x="217" y="35"/>
                </a:lnTo>
                <a:lnTo>
                  <a:pt x="231" y="37"/>
                </a:lnTo>
                <a:lnTo>
                  <a:pt x="245" y="39"/>
                </a:lnTo>
                <a:lnTo>
                  <a:pt x="259" y="40"/>
                </a:lnTo>
                <a:lnTo>
                  <a:pt x="266" y="42"/>
                </a:lnTo>
                <a:lnTo>
                  <a:pt x="271" y="42"/>
                </a:lnTo>
                <a:lnTo>
                  <a:pt x="280" y="42"/>
                </a:lnTo>
                <a:lnTo>
                  <a:pt x="285" y="42"/>
                </a:lnTo>
                <a:lnTo>
                  <a:pt x="291" y="42"/>
                </a:lnTo>
                <a:lnTo>
                  <a:pt x="298" y="40"/>
                </a:lnTo>
                <a:lnTo>
                  <a:pt x="301" y="40"/>
                </a:lnTo>
                <a:lnTo>
                  <a:pt x="303" y="40"/>
                </a:lnTo>
                <a:lnTo>
                  <a:pt x="312" y="39"/>
                </a:lnTo>
                <a:lnTo>
                  <a:pt x="321" y="37"/>
                </a:lnTo>
                <a:lnTo>
                  <a:pt x="328" y="35"/>
                </a:lnTo>
                <a:lnTo>
                  <a:pt x="335" y="33"/>
                </a:lnTo>
                <a:lnTo>
                  <a:pt x="345" y="30"/>
                </a:lnTo>
                <a:lnTo>
                  <a:pt x="354" y="28"/>
                </a:lnTo>
                <a:lnTo>
                  <a:pt x="358" y="26"/>
                </a:lnTo>
                <a:lnTo>
                  <a:pt x="360" y="26"/>
                </a:lnTo>
                <a:lnTo>
                  <a:pt x="375" y="21"/>
                </a:lnTo>
                <a:lnTo>
                  <a:pt x="382" y="19"/>
                </a:lnTo>
                <a:lnTo>
                  <a:pt x="384" y="17"/>
                </a:lnTo>
                <a:lnTo>
                  <a:pt x="393" y="16"/>
                </a:lnTo>
                <a:lnTo>
                  <a:pt x="395" y="16"/>
                </a:lnTo>
                <a:lnTo>
                  <a:pt x="398" y="14"/>
                </a:lnTo>
                <a:lnTo>
                  <a:pt x="402" y="14"/>
                </a:lnTo>
                <a:lnTo>
                  <a:pt x="404" y="14"/>
                </a:lnTo>
                <a:lnTo>
                  <a:pt x="407" y="12"/>
                </a:lnTo>
                <a:lnTo>
                  <a:pt x="414" y="10"/>
                </a:lnTo>
                <a:lnTo>
                  <a:pt x="418" y="10"/>
                </a:lnTo>
                <a:lnTo>
                  <a:pt x="418" y="10"/>
                </a:lnTo>
                <a:lnTo>
                  <a:pt x="423" y="9"/>
                </a:lnTo>
                <a:lnTo>
                  <a:pt x="425" y="9"/>
                </a:lnTo>
                <a:lnTo>
                  <a:pt x="435" y="7"/>
                </a:lnTo>
                <a:lnTo>
                  <a:pt x="446" y="7"/>
                </a:lnTo>
                <a:lnTo>
                  <a:pt x="453" y="5"/>
                </a:lnTo>
                <a:lnTo>
                  <a:pt x="460" y="5"/>
                </a:lnTo>
                <a:lnTo>
                  <a:pt x="469" y="5"/>
                </a:lnTo>
                <a:lnTo>
                  <a:pt x="481" y="5"/>
                </a:lnTo>
                <a:lnTo>
                  <a:pt x="487" y="5"/>
                </a:lnTo>
                <a:lnTo>
                  <a:pt x="492" y="5"/>
                </a:lnTo>
                <a:lnTo>
                  <a:pt x="497" y="5"/>
                </a:lnTo>
                <a:lnTo>
                  <a:pt x="502" y="5"/>
                </a:lnTo>
                <a:lnTo>
                  <a:pt x="508" y="7"/>
                </a:lnTo>
                <a:lnTo>
                  <a:pt x="513" y="7"/>
                </a:lnTo>
                <a:lnTo>
                  <a:pt x="522" y="9"/>
                </a:lnTo>
                <a:lnTo>
                  <a:pt x="534" y="10"/>
                </a:lnTo>
                <a:lnTo>
                  <a:pt x="541" y="12"/>
                </a:lnTo>
                <a:lnTo>
                  <a:pt x="547" y="14"/>
                </a:lnTo>
                <a:lnTo>
                  <a:pt x="552" y="14"/>
                </a:lnTo>
                <a:lnTo>
                  <a:pt x="555" y="16"/>
                </a:lnTo>
                <a:lnTo>
                  <a:pt x="557" y="16"/>
                </a:lnTo>
                <a:lnTo>
                  <a:pt x="575" y="21"/>
                </a:lnTo>
                <a:lnTo>
                  <a:pt x="578" y="23"/>
                </a:lnTo>
                <a:lnTo>
                  <a:pt x="580" y="23"/>
                </a:lnTo>
                <a:lnTo>
                  <a:pt x="587" y="26"/>
                </a:lnTo>
                <a:lnTo>
                  <a:pt x="587" y="26"/>
                </a:lnTo>
                <a:lnTo>
                  <a:pt x="592" y="28"/>
                </a:lnTo>
                <a:lnTo>
                  <a:pt x="594" y="30"/>
                </a:lnTo>
                <a:lnTo>
                  <a:pt x="596" y="30"/>
                </a:lnTo>
                <a:lnTo>
                  <a:pt x="610" y="35"/>
                </a:lnTo>
                <a:lnTo>
                  <a:pt x="621" y="40"/>
                </a:lnTo>
                <a:lnTo>
                  <a:pt x="630" y="46"/>
                </a:lnTo>
                <a:lnTo>
                  <a:pt x="640" y="49"/>
                </a:lnTo>
                <a:lnTo>
                  <a:pt x="649" y="54"/>
                </a:lnTo>
                <a:lnTo>
                  <a:pt x="665" y="61"/>
                </a:lnTo>
                <a:lnTo>
                  <a:pt x="672" y="65"/>
                </a:lnTo>
                <a:lnTo>
                  <a:pt x="674" y="67"/>
                </a:lnTo>
                <a:lnTo>
                  <a:pt x="677" y="69"/>
                </a:lnTo>
                <a:lnTo>
                  <a:pt x="688" y="74"/>
                </a:lnTo>
                <a:lnTo>
                  <a:pt x="698" y="77"/>
                </a:lnTo>
                <a:lnTo>
                  <a:pt x="707" y="83"/>
                </a:lnTo>
                <a:lnTo>
                  <a:pt x="714" y="86"/>
                </a:lnTo>
                <a:lnTo>
                  <a:pt x="716" y="86"/>
                </a:lnTo>
                <a:lnTo>
                  <a:pt x="728" y="91"/>
                </a:lnTo>
                <a:lnTo>
                  <a:pt x="741" y="99"/>
                </a:lnTo>
                <a:lnTo>
                  <a:pt x="744" y="100"/>
                </a:lnTo>
                <a:lnTo>
                  <a:pt x="757" y="107"/>
                </a:lnTo>
                <a:lnTo>
                  <a:pt x="771" y="113"/>
                </a:lnTo>
                <a:lnTo>
                  <a:pt x="783" y="120"/>
                </a:lnTo>
                <a:lnTo>
                  <a:pt x="795" y="125"/>
                </a:lnTo>
                <a:lnTo>
                  <a:pt x="804" y="130"/>
                </a:lnTo>
                <a:lnTo>
                  <a:pt x="817" y="136"/>
                </a:lnTo>
                <a:lnTo>
                  <a:pt x="827" y="141"/>
                </a:lnTo>
                <a:lnTo>
                  <a:pt x="838" y="146"/>
                </a:lnTo>
                <a:lnTo>
                  <a:pt x="847" y="151"/>
                </a:lnTo>
                <a:lnTo>
                  <a:pt x="857" y="157"/>
                </a:lnTo>
                <a:lnTo>
                  <a:pt x="870" y="162"/>
                </a:lnTo>
                <a:lnTo>
                  <a:pt x="880" y="167"/>
                </a:lnTo>
                <a:lnTo>
                  <a:pt x="889" y="171"/>
                </a:lnTo>
                <a:lnTo>
                  <a:pt x="899" y="176"/>
                </a:lnTo>
                <a:lnTo>
                  <a:pt x="910" y="181"/>
                </a:lnTo>
                <a:lnTo>
                  <a:pt x="912" y="181"/>
                </a:lnTo>
                <a:lnTo>
                  <a:pt x="926" y="189"/>
                </a:lnTo>
                <a:lnTo>
                  <a:pt x="933" y="194"/>
                </a:lnTo>
                <a:lnTo>
                  <a:pt x="951" y="201"/>
                </a:lnTo>
                <a:lnTo>
                  <a:pt x="961" y="206"/>
                </a:lnTo>
                <a:lnTo>
                  <a:pt x="972" y="211"/>
                </a:lnTo>
                <a:lnTo>
                  <a:pt x="977" y="213"/>
                </a:lnTo>
                <a:lnTo>
                  <a:pt x="979" y="213"/>
                </a:lnTo>
                <a:lnTo>
                  <a:pt x="993" y="220"/>
                </a:lnTo>
                <a:lnTo>
                  <a:pt x="1009" y="227"/>
                </a:lnTo>
                <a:lnTo>
                  <a:pt x="1018" y="234"/>
                </a:lnTo>
                <a:lnTo>
                  <a:pt x="1030" y="240"/>
                </a:lnTo>
                <a:lnTo>
                  <a:pt x="1044" y="247"/>
                </a:lnTo>
                <a:lnTo>
                  <a:pt x="1057" y="254"/>
                </a:lnTo>
                <a:lnTo>
                  <a:pt x="1058" y="254"/>
                </a:lnTo>
                <a:lnTo>
                  <a:pt x="1065" y="256"/>
                </a:lnTo>
                <a:lnTo>
                  <a:pt x="1069" y="257"/>
                </a:lnTo>
                <a:lnTo>
                  <a:pt x="1071" y="257"/>
                </a:lnTo>
                <a:lnTo>
                  <a:pt x="1078" y="261"/>
                </a:lnTo>
                <a:lnTo>
                  <a:pt x="1078" y="263"/>
                </a:lnTo>
                <a:lnTo>
                  <a:pt x="1081" y="264"/>
                </a:lnTo>
                <a:lnTo>
                  <a:pt x="1088" y="266"/>
                </a:lnTo>
                <a:lnTo>
                  <a:pt x="1099" y="271"/>
                </a:lnTo>
                <a:lnTo>
                  <a:pt x="1104" y="273"/>
                </a:lnTo>
                <a:lnTo>
                  <a:pt x="1109" y="277"/>
                </a:lnTo>
                <a:lnTo>
                  <a:pt x="1117" y="279"/>
                </a:lnTo>
                <a:lnTo>
                  <a:pt x="1125" y="282"/>
                </a:lnTo>
                <a:lnTo>
                  <a:pt x="1143" y="289"/>
                </a:lnTo>
                <a:lnTo>
                  <a:pt x="1145" y="291"/>
                </a:lnTo>
                <a:lnTo>
                  <a:pt x="1155" y="294"/>
                </a:lnTo>
                <a:lnTo>
                  <a:pt x="1166" y="296"/>
                </a:lnTo>
                <a:lnTo>
                  <a:pt x="1173" y="298"/>
                </a:lnTo>
                <a:lnTo>
                  <a:pt x="1175" y="298"/>
                </a:lnTo>
                <a:lnTo>
                  <a:pt x="1187" y="301"/>
                </a:lnTo>
                <a:lnTo>
                  <a:pt x="1189" y="301"/>
                </a:lnTo>
                <a:lnTo>
                  <a:pt x="1199" y="305"/>
                </a:lnTo>
                <a:lnTo>
                  <a:pt x="1210" y="307"/>
                </a:lnTo>
                <a:lnTo>
                  <a:pt x="1212" y="307"/>
                </a:lnTo>
                <a:lnTo>
                  <a:pt x="1214" y="309"/>
                </a:lnTo>
                <a:lnTo>
                  <a:pt x="1217" y="309"/>
                </a:lnTo>
                <a:lnTo>
                  <a:pt x="1221" y="309"/>
                </a:lnTo>
                <a:lnTo>
                  <a:pt x="1222" y="310"/>
                </a:lnTo>
                <a:lnTo>
                  <a:pt x="1222" y="310"/>
                </a:lnTo>
                <a:lnTo>
                  <a:pt x="1231" y="312"/>
                </a:lnTo>
                <a:lnTo>
                  <a:pt x="1238" y="312"/>
                </a:lnTo>
                <a:lnTo>
                  <a:pt x="1247" y="314"/>
                </a:lnTo>
                <a:lnTo>
                  <a:pt x="1252" y="316"/>
                </a:lnTo>
                <a:lnTo>
                  <a:pt x="1254" y="316"/>
                </a:lnTo>
                <a:lnTo>
                  <a:pt x="1267" y="317"/>
                </a:lnTo>
                <a:lnTo>
                  <a:pt x="1274" y="319"/>
                </a:lnTo>
                <a:lnTo>
                  <a:pt x="1275" y="319"/>
                </a:lnTo>
                <a:lnTo>
                  <a:pt x="1279" y="319"/>
                </a:lnTo>
                <a:lnTo>
                  <a:pt x="1288" y="319"/>
                </a:lnTo>
                <a:lnTo>
                  <a:pt x="1291" y="321"/>
                </a:lnTo>
                <a:lnTo>
                  <a:pt x="1297" y="321"/>
                </a:lnTo>
                <a:lnTo>
                  <a:pt x="1302" y="321"/>
                </a:lnTo>
                <a:lnTo>
                  <a:pt x="1305" y="321"/>
                </a:lnTo>
                <a:lnTo>
                  <a:pt x="1307" y="321"/>
                </a:lnTo>
                <a:lnTo>
                  <a:pt x="1312" y="321"/>
                </a:lnTo>
                <a:lnTo>
                  <a:pt x="1314" y="323"/>
                </a:lnTo>
                <a:lnTo>
                  <a:pt x="1316" y="323"/>
                </a:lnTo>
                <a:lnTo>
                  <a:pt x="1319" y="323"/>
                </a:lnTo>
                <a:lnTo>
                  <a:pt x="1328" y="323"/>
                </a:lnTo>
                <a:lnTo>
                  <a:pt x="1332" y="323"/>
                </a:lnTo>
                <a:lnTo>
                  <a:pt x="1339" y="323"/>
                </a:lnTo>
                <a:lnTo>
                  <a:pt x="1349" y="324"/>
                </a:lnTo>
                <a:lnTo>
                  <a:pt x="1364" y="324"/>
                </a:lnTo>
                <a:lnTo>
                  <a:pt x="1372" y="326"/>
                </a:lnTo>
                <a:lnTo>
                  <a:pt x="1385" y="326"/>
                </a:lnTo>
                <a:lnTo>
                  <a:pt x="1397" y="330"/>
                </a:lnTo>
                <a:lnTo>
                  <a:pt x="1404" y="330"/>
                </a:lnTo>
                <a:lnTo>
                  <a:pt x="1404" y="331"/>
                </a:lnTo>
                <a:lnTo>
                  <a:pt x="1413" y="333"/>
                </a:lnTo>
                <a:lnTo>
                  <a:pt x="1422" y="335"/>
                </a:lnTo>
                <a:lnTo>
                  <a:pt x="1438" y="339"/>
                </a:lnTo>
                <a:lnTo>
                  <a:pt x="1448" y="340"/>
                </a:lnTo>
                <a:lnTo>
                  <a:pt x="1462" y="344"/>
                </a:lnTo>
                <a:lnTo>
                  <a:pt x="1476" y="347"/>
                </a:lnTo>
                <a:lnTo>
                  <a:pt x="1492" y="351"/>
                </a:lnTo>
                <a:lnTo>
                  <a:pt x="1499" y="353"/>
                </a:lnTo>
                <a:lnTo>
                  <a:pt x="1505" y="354"/>
                </a:lnTo>
                <a:lnTo>
                  <a:pt x="1514" y="356"/>
                </a:lnTo>
                <a:lnTo>
                  <a:pt x="1519" y="358"/>
                </a:lnTo>
                <a:lnTo>
                  <a:pt x="1529" y="360"/>
                </a:lnTo>
                <a:lnTo>
                  <a:pt x="1538" y="360"/>
                </a:lnTo>
                <a:lnTo>
                  <a:pt x="1542" y="360"/>
                </a:lnTo>
                <a:lnTo>
                  <a:pt x="1549" y="361"/>
                </a:lnTo>
                <a:lnTo>
                  <a:pt x="1558" y="361"/>
                </a:lnTo>
                <a:lnTo>
                  <a:pt x="1563" y="361"/>
                </a:lnTo>
                <a:lnTo>
                  <a:pt x="1568" y="361"/>
                </a:lnTo>
                <a:lnTo>
                  <a:pt x="1574" y="361"/>
                </a:lnTo>
                <a:lnTo>
                  <a:pt x="1584" y="361"/>
                </a:lnTo>
                <a:lnTo>
                  <a:pt x="1605" y="361"/>
                </a:lnTo>
                <a:lnTo>
                  <a:pt x="1619" y="360"/>
                </a:lnTo>
                <a:lnTo>
                  <a:pt x="1635" y="360"/>
                </a:lnTo>
                <a:lnTo>
                  <a:pt x="1646" y="358"/>
                </a:lnTo>
                <a:lnTo>
                  <a:pt x="1658" y="358"/>
                </a:lnTo>
                <a:lnTo>
                  <a:pt x="1671" y="356"/>
                </a:lnTo>
                <a:lnTo>
                  <a:pt x="1683" y="356"/>
                </a:lnTo>
                <a:lnTo>
                  <a:pt x="1694" y="354"/>
                </a:lnTo>
                <a:lnTo>
                  <a:pt x="1706" y="354"/>
                </a:lnTo>
                <a:lnTo>
                  <a:pt x="1708" y="354"/>
                </a:lnTo>
                <a:lnTo>
                  <a:pt x="1709" y="354"/>
                </a:lnTo>
                <a:lnTo>
                  <a:pt x="1724" y="353"/>
                </a:lnTo>
                <a:lnTo>
                  <a:pt x="1736" y="353"/>
                </a:lnTo>
                <a:lnTo>
                  <a:pt x="1750" y="351"/>
                </a:lnTo>
                <a:lnTo>
                  <a:pt x="1752" y="351"/>
                </a:lnTo>
                <a:lnTo>
                  <a:pt x="1762" y="351"/>
                </a:lnTo>
                <a:lnTo>
                  <a:pt x="1773" y="349"/>
                </a:lnTo>
                <a:lnTo>
                  <a:pt x="1784" y="349"/>
                </a:lnTo>
                <a:lnTo>
                  <a:pt x="1796" y="349"/>
                </a:lnTo>
                <a:lnTo>
                  <a:pt x="1808" y="347"/>
                </a:lnTo>
                <a:lnTo>
                  <a:pt x="1817" y="347"/>
                </a:lnTo>
                <a:lnTo>
                  <a:pt x="1829" y="346"/>
                </a:lnTo>
                <a:lnTo>
                  <a:pt x="1842" y="346"/>
                </a:lnTo>
                <a:lnTo>
                  <a:pt x="1852" y="346"/>
                </a:lnTo>
                <a:lnTo>
                  <a:pt x="1863" y="344"/>
                </a:lnTo>
                <a:lnTo>
                  <a:pt x="1874" y="344"/>
                </a:lnTo>
                <a:lnTo>
                  <a:pt x="1889" y="342"/>
                </a:lnTo>
                <a:lnTo>
                  <a:pt x="1902" y="342"/>
                </a:lnTo>
                <a:lnTo>
                  <a:pt x="1904" y="342"/>
                </a:lnTo>
                <a:lnTo>
                  <a:pt x="1918" y="340"/>
                </a:lnTo>
                <a:lnTo>
                  <a:pt x="1934" y="340"/>
                </a:lnTo>
                <a:lnTo>
                  <a:pt x="1935" y="340"/>
                </a:lnTo>
                <a:lnTo>
                  <a:pt x="1941" y="340"/>
                </a:lnTo>
                <a:lnTo>
                  <a:pt x="1946" y="340"/>
                </a:lnTo>
                <a:lnTo>
                  <a:pt x="1946" y="344"/>
                </a:lnTo>
                <a:lnTo>
                  <a:pt x="1946" y="346"/>
                </a:lnTo>
                <a:lnTo>
                  <a:pt x="1946" y="347"/>
                </a:lnTo>
                <a:lnTo>
                  <a:pt x="1946" y="349"/>
                </a:lnTo>
                <a:lnTo>
                  <a:pt x="1946" y="351"/>
                </a:lnTo>
                <a:lnTo>
                  <a:pt x="1946" y="353"/>
                </a:lnTo>
                <a:lnTo>
                  <a:pt x="1946" y="354"/>
                </a:lnTo>
                <a:lnTo>
                  <a:pt x="1946" y="356"/>
                </a:lnTo>
                <a:lnTo>
                  <a:pt x="1946" y="358"/>
                </a:lnTo>
                <a:lnTo>
                  <a:pt x="1944" y="360"/>
                </a:lnTo>
                <a:lnTo>
                  <a:pt x="1944" y="361"/>
                </a:lnTo>
                <a:lnTo>
                  <a:pt x="1944" y="363"/>
                </a:lnTo>
                <a:lnTo>
                  <a:pt x="1942" y="369"/>
                </a:lnTo>
                <a:lnTo>
                  <a:pt x="1944" y="372"/>
                </a:lnTo>
                <a:lnTo>
                  <a:pt x="1944" y="374"/>
                </a:lnTo>
                <a:lnTo>
                  <a:pt x="1946" y="377"/>
                </a:lnTo>
                <a:lnTo>
                  <a:pt x="1948" y="379"/>
                </a:lnTo>
                <a:lnTo>
                  <a:pt x="1949" y="381"/>
                </a:lnTo>
                <a:lnTo>
                  <a:pt x="1949" y="383"/>
                </a:lnTo>
                <a:lnTo>
                  <a:pt x="1949" y="384"/>
                </a:lnTo>
                <a:lnTo>
                  <a:pt x="1948" y="388"/>
                </a:lnTo>
                <a:lnTo>
                  <a:pt x="1948" y="391"/>
                </a:lnTo>
                <a:lnTo>
                  <a:pt x="1946" y="391"/>
                </a:lnTo>
                <a:lnTo>
                  <a:pt x="1946" y="397"/>
                </a:lnTo>
                <a:lnTo>
                  <a:pt x="1946" y="400"/>
                </a:lnTo>
                <a:lnTo>
                  <a:pt x="1944" y="402"/>
                </a:lnTo>
                <a:lnTo>
                  <a:pt x="1944" y="406"/>
                </a:lnTo>
                <a:lnTo>
                  <a:pt x="1942" y="411"/>
                </a:lnTo>
                <a:lnTo>
                  <a:pt x="1942" y="413"/>
                </a:lnTo>
                <a:lnTo>
                  <a:pt x="1942" y="416"/>
                </a:lnTo>
                <a:lnTo>
                  <a:pt x="1942" y="420"/>
                </a:lnTo>
                <a:lnTo>
                  <a:pt x="1941" y="421"/>
                </a:lnTo>
                <a:lnTo>
                  <a:pt x="1941" y="427"/>
                </a:lnTo>
                <a:lnTo>
                  <a:pt x="1942" y="430"/>
                </a:lnTo>
                <a:lnTo>
                  <a:pt x="1942" y="432"/>
                </a:lnTo>
                <a:lnTo>
                  <a:pt x="1942" y="434"/>
                </a:lnTo>
                <a:lnTo>
                  <a:pt x="1942" y="439"/>
                </a:lnTo>
                <a:lnTo>
                  <a:pt x="1942" y="443"/>
                </a:lnTo>
                <a:lnTo>
                  <a:pt x="1942" y="448"/>
                </a:lnTo>
                <a:lnTo>
                  <a:pt x="1942" y="450"/>
                </a:lnTo>
                <a:lnTo>
                  <a:pt x="1941" y="453"/>
                </a:lnTo>
                <a:lnTo>
                  <a:pt x="1941" y="455"/>
                </a:lnTo>
                <a:lnTo>
                  <a:pt x="1941" y="462"/>
                </a:lnTo>
                <a:lnTo>
                  <a:pt x="1941" y="466"/>
                </a:lnTo>
                <a:lnTo>
                  <a:pt x="1942" y="467"/>
                </a:lnTo>
                <a:lnTo>
                  <a:pt x="1942" y="474"/>
                </a:lnTo>
                <a:lnTo>
                  <a:pt x="1941" y="480"/>
                </a:lnTo>
                <a:lnTo>
                  <a:pt x="1941" y="490"/>
                </a:lnTo>
                <a:lnTo>
                  <a:pt x="1941" y="492"/>
                </a:lnTo>
                <a:lnTo>
                  <a:pt x="1941" y="494"/>
                </a:lnTo>
                <a:lnTo>
                  <a:pt x="1939" y="496"/>
                </a:lnTo>
                <a:lnTo>
                  <a:pt x="1937" y="497"/>
                </a:lnTo>
                <a:lnTo>
                  <a:pt x="1937" y="503"/>
                </a:lnTo>
                <a:lnTo>
                  <a:pt x="1937" y="510"/>
                </a:lnTo>
                <a:lnTo>
                  <a:pt x="1937" y="517"/>
                </a:lnTo>
                <a:lnTo>
                  <a:pt x="1937" y="519"/>
                </a:lnTo>
                <a:lnTo>
                  <a:pt x="1937" y="520"/>
                </a:lnTo>
                <a:lnTo>
                  <a:pt x="1937" y="524"/>
                </a:lnTo>
                <a:lnTo>
                  <a:pt x="1937" y="526"/>
                </a:lnTo>
                <a:lnTo>
                  <a:pt x="1935" y="529"/>
                </a:lnTo>
                <a:lnTo>
                  <a:pt x="1935" y="531"/>
                </a:lnTo>
                <a:lnTo>
                  <a:pt x="1935" y="534"/>
                </a:lnTo>
                <a:lnTo>
                  <a:pt x="1935" y="540"/>
                </a:lnTo>
                <a:lnTo>
                  <a:pt x="1935" y="543"/>
                </a:lnTo>
                <a:lnTo>
                  <a:pt x="1935" y="547"/>
                </a:lnTo>
                <a:lnTo>
                  <a:pt x="1937" y="552"/>
                </a:lnTo>
                <a:lnTo>
                  <a:pt x="1937" y="554"/>
                </a:lnTo>
                <a:lnTo>
                  <a:pt x="1937" y="561"/>
                </a:lnTo>
                <a:lnTo>
                  <a:pt x="1934" y="566"/>
                </a:lnTo>
                <a:lnTo>
                  <a:pt x="1934" y="568"/>
                </a:lnTo>
                <a:lnTo>
                  <a:pt x="1934" y="571"/>
                </a:lnTo>
                <a:lnTo>
                  <a:pt x="1935" y="573"/>
                </a:lnTo>
                <a:lnTo>
                  <a:pt x="1935" y="577"/>
                </a:lnTo>
                <a:lnTo>
                  <a:pt x="1937" y="580"/>
                </a:lnTo>
                <a:lnTo>
                  <a:pt x="1937" y="584"/>
                </a:lnTo>
                <a:lnTo>
                  <a:pt x="1935" y="593"/>
                </a:lnTo>
                <a:lnTo>
                  <a:pt x="1935" y="594"/>
                </a:lnTo>
                <a:lnTo>
                  <a:pt x="1935" y="594"/>
                </a:lnTo>
                <a:lnTo>
                  <a:pt x="1934" y="600"/>
                </a:lnTo>
                <a:lnTo>
                  <a:pt x="1934" y="605"/>
                </a:lnTo>
                <a:lnTo>
                  <a:pt x="1934" y="607"/>
                </a:lnTo>
                <a:lnTo>
                  <a:pt x="1932" y="609"/>
                </a:lnTo>
                <a:lnTo>
                  <a:pt x="1930" y="612"/>
                </a:lnTo>
                <a:lnTo>
                  <a:pt x="1928" y="616"/>
                </a:lnTo>
                <a:lnTo>
                  <a:pt x="1926" y="619"/>
                </a:lnTo>
                <a:lnTo>
                  <a:pt x="1925" y="621"/>
                </a:lnTo>
                <a:lnTo>
                  <a:pt x="1923" y="624"/>
                </a:lnTo>
                <a:lnTo>
                  <a:pt x="1923" y="626"/>
                </a:lnTo>
                <a:lnTo>
                  <a:pt x="1919" y="631"/>
                </a:lnTo>
                <a:lnTo>
                  <a:pt x="1919" y="635"/>
                </a:lnTo>
                <a:lnTo>
                  <a:pt x="1919" y="637"/>
                </a:lnTo>
                <a:lnTo>
                  <a:pt x="1919" y="639"/>
                </a:lnTo>
                <a:lnTo>
                  <a:pt x="1918" y="640"/>
                </a:lnTo>
                <a:lnTo>
                  <a:pt x="1918" y="644"/>
                </a:lnTo>
                <a:lnTo>
                  <a:pt x="1918" y="647"/>
                </a:lnTo>
                <a:lnTo>
                  <a:pt x="1918" y="649"/>
                </a:lnTo>
                <a:lnTo>
                  <a:pt x="1918" y="651"/>
                </a:lnTo>
                <a:lnTo>
                  <a:pt x="1918" y="653"/>
                </a:lnTo>
                <a:lnTo>
                  <a:pt x="1916" y="656"/>
                </a:lnTo>
                <a:lnTo>
                  <a:pt x="1914" y="658"/>
                </a:lnTo>
                <a:lnTo>
                  <a:pt x="1912" y="661"/>
                </a:lnTo>
                <a:lnTo>
                  <a:pt x="1912" y="663"/>
                </a:lnTo>
                <a:lnTo>
                  <a:pt x="1914" y="663"/>
                </a:lnTo>
                <a:lnTo>
                  <a:pt x="1914" y="665"/>
                </a:lnTo>
                <a:lnTo>
                  <a:pt x="1914" y="667"/>
                </a:lnTo>
                <a:lnTo>
                  <a:pt x="1914" y="672"/>
                </a:lnTo>
                <a:lnTo>
                  <a:pt x="1912" y="674"/>
                </a:lnTo>
                <a:lnTo>
                  <a:pt x="1912" y="676"/>
                </a:lnTo>
                <a:lnTo>
                  <a:pt x="1912" y="677"/>
                </a:lnTo>
                <a:lnTo>
                  <a:pt x="1911" y="679"/>
                </a:lnTo>
                <a:lnTo>
                  <a:pt x="1909" y="681"/>
                </a:lnTo>
                <a:lnTo>
                  <a:pt x="1909" y="683"/>
                </a:lnTo>
                <a:lnTo>
                  <a:pt x="1907" y="684"/>
                </a:lnTo>
                <a:lnTo>
                  <a:pt x="1905" y="686"/>
                </a:lnTo>
                <a:lnTo>
                  <a:pt x="1905" y="688"/>
                </a:lnTo>
                <a:lnTo>
                  <a:pt x="1904" y="688"/>
                </a:lnTo>
                <a:lnTo>
                  <a:pt x="1904" y="690"/>
                </a:lnTo>
                <a:lnTo>
                  <a:pt x="1904" y="691"/>
                </a:lnTo>
                <a:lnTo>
                  <a:pt x="1902" y="693"/>
                </a:lnTo>
                <a:lnTo>
                  <a:pt x="1900" y="695"/>
                </a:lnTo>
                <a:lnTo>
                  <a:pt x="1900" y="695"/>
                </a:lnTo>
                <a:lnTo>
                  <a:pt x="1898" y="695"/>
                </a:lnTo>
                <a:lnTo>
                  <a:pt x="1896" y="695"/>
                </a:lnTo>
                <a:lnTo>
                  <a:pt x="1895" y="697"/>
                </a:lnTo>
                <a:lnTo>
                  <a:pt x="1893" y="699"/>
                </a:lnTo>
                <a:lnTo>
                  <a:pt x="1891" y="700"/>
                </a:lnTo>
                <a:lnTo>
                  <a:pt x="1889" y="700"/>
                </a:lnTo>
                <a:lnTo>
                  <a:pt x="1888" y="702"/>
                </a:lnTo>
                <a:lnTo>
                  <a:pt x="1886" y="704"/>
                </a:lnTo>
                <a:lnTo>
                  <a:pt x="1886" y="706"/>
                </a:lnTo>
                <a:lnTo>
                  <a:pt x="1884" y="709"/>
                </a:lnTo>
                <a:lnTo>
                  <a:pt x="1882" y="711"/>
                </a:lnTo>
                <a:lnTo>
                  <a:pt x="1879" y="713"/>
                </a:lnTo>
                <a:lnTo>
                  <a:pt x="1879" y="716"/>
                </a:lnTo>
                <a:lnTo>
                  <a:pt x="1879" y="718"/>
                </a:lnTo>
                <a:lnTo>
                  <a:pt x="1879" y="720"/>
                </a:lnTo>
                <a:lnTo>
                  <a:pt x="1877" y="721"/>
                </a:lnTo>
                <a:lnTo>
                  <a:pt x="1875" y="725"/>
                </a:lnTo>
                <a:lnTo>
                  <a:pt x="1874" y="727"/>
                </a:lnTo>
                <a:lnTo>
                  <a:pt x="1870" y="730"/>
                </a:lnTo>
                <a:lnTo>
                  <a:pt x="1865" y="739"/>
                </a:lnTo>
                <a:lnTo>
                  <a:pt x="1859" y="746"/>
                </a:lnTo>
                <a:lnTo>
                  <a:pt x="1854" y="757"/>
                </a:lnTo>
                <a:lnTo>
                  <a:pt x="1852" y="760"/>
                </a:lnTo>
                <a:lnTo>
                  <a:pt x="1851" y="760"/>
                </a:lnTo>
                <a:lnTo>
                  <a:pt x="1849" y="760"/>
                </a:lnTo>
                <a:lnTo>
                  <a:pt x="1847" y="764"/>
                </a:lnTo>
                <a:lnTo>
                  <a:pt x="1845" y="766"/>
                </a:lnTo>
                <a:lnTo>
                  <a:pt x="1845" y="767"/>
                </a:lnTo>
                <a:lnTo>
                  <a:pt x="1844" y="769"/>
                </a:lnTo>
                <a:lnTo>
                  <a:pt x="1842" y="773"/>
                </a:lnTo>
                <a:lnTo>
                  <a:pt x="1838" y="778"/>
                </a:lnTo>
                <a:lnTo>
                  <a:pt x="1835" y="783"/>
                </a:lnTo>
                <a:lnTo>
                  <a:pt x="1831" y="787"/>
                </a:lnTo>
                <a:lnTo>
                  <a:pt x="1829" y="794"/>
                </a:lnTo>
                <a:lnTo>
                  <a:pt x="1828" y="799"/>
                </a:lnTo>
                <a:lnTo>
                  <a:pt x="1828" y="804"/>
                </a:lnTo>
                <a:lnTo>
                  <a:pt x="1828" y="806"/>
                </a:lnTo>
                <a:lnTo>
                  <a:pt x="1824" y="806"/>
                </a:lnTo>
                <a:lnTo>
                  <a:pt x="1817" y="806"/>
                </a:lnTo>
                <a:lnTo>
                  <a:pt x="1815" y="806"/>
                </a:lnTo>
                <a:lnTo>
                  <a:pt x="1806" y="806"/>
                </a:lnTo>
                <a:lnTo>
                  <a:pt x="1803" y="806"/>
                </a:lnTo>
                <a:lnTo>
                  <a:pt x="1794" y="806"/>
                </a:lnTo>
                <a:lnTo>
                  <a:pt x="1778" y="806"/>
                </a:lnTo>
                <a:lnTo>
                  <a:pt x="1771" y="804"/>
                </a:lnTo>
                <a:lnTo>
                  <a:pt x="1762" y="804"/>
                </a:lnTo>
                <a:lnTo>
                  <a:pt x="1755" y="804"/>
                </a:lnTo>
                <a:lnTo>
                  <a:pt x="1750" y="803"/>
                </a:lnTo>
                <a:lnTo>
                  <a:pt x="1743" y="803"/>
                </a:lnTo>
                <a:lnTo>
                  <a:pt x="1736" y="801"/>
                </a:lnTo>
                <a:lnTo>
                  <a:pt x="1729" y="799"/>
                </a:lnTo>
                <a:lnTo>
                  <a:pt x="1725" y="799"/>
                </a:lnTo>
                <a:lnTo>
                  <a:pt x="1715" y="797"/>
                </a:lnTo>
                <a:lnTo>
                  <a:pt x="1706" y="796"/>
                </a:lnTo>
                <a:lnTo>
                  <a:pt x="1692" y="794"/>
                </a:lnTo>
                <a:lnTo>
                  <a:pt x="1674" y="790"/>
                </a:lnTo>
                <a:lnTo>
                  <a:pt x="1658" y="787"/>
                </a:lnTo>
                <a:lnTo>
                  <a:pt x="1655" y="787"/>
                </a:lnTo>
                <a:lnTo>
                  <a:pt x="1653" y="785"/>
                </a:lnTo>
                <a:lnTo>
                  <a:pt x="1641" y="783"/>
                </a:lnTo>
                <a:lnTo>
                  <a:pt x="1625" y="780"/>
                </a:lnTo>
                <a:lnTo>
                  <a:pt x="1621" y="780"/>
                </a:lnTo>
                <a:lnTo>
                  <a:pt x="1612" y="778"/>
                </a:lnTo>
                <a:lnTo>
                  <a:pt x="1596" y="774"/>
                </a:lnTo>
                <a:lnTo>
                  <a:pt x="1588" y="773"/>
                </a:lnTo>
                <a:lnTo>
                  <a:pt x="1586" y="773"/>
                </a:lnTo>
                <a:lnTo>
                  <a:pt x="1574" y="771"/>
                </a:lnTo>
                <a:lnTo>
                  <a:pt x="1568" y="769"/>
                </a:lnTo>
                <a:lnTo>
                  <a:pt x="1552" y="766"/>
                </a:lnTo>
                <a:lnTo>
                  <a:pt x="1542" y="764"/>
                </a:lnTo>
                <a:lnTo>
                  <a:pt x="1528" y="764"/>
                </a:lnTo>
                <a:lnTo>
                  <a:pt x="1514" y="760"/>
                </a:lnTo>
                <a:lnTo>
                  <a:pt x="1496" y="757"/>
                </a:lnTo>
                <a:lnTo>
                  <a:pt x="1480" y="755"/>
                </a:lnTo>
                <a:lnTo>
                  <a:pt x="1469" y="751"/>
                </a:lnTo>
                <a:lnTo>
                  <a:pt x="1464" y="751"/>
                </a:lnTo>
                <a:lnTo>
                  <a:pt x="1461" y="751"/>
                </a:lnTo>
                <a:lnTo>
                  <a:pt x="1452" y="750"/>
                </a:lnTo>
                <a:lnTo>
                  <a:pt x="1445" y="748"/>
                </a:lnTo>
                <a:lnTo>
                  <a:pt x="1439" y="746"/>
                </a:lnTo>
                <a:lnTo>
                  <a:pt x="1434" y="744"/>
                </a:lnTo>
                <a:lnTo>
                  <a:pt x="1434" y="744"/>
                </a:lnTo>
                <a:lnTo>
                  <a:pt x="1431" y="743"/>
                </a:lnTo>
                <a:lnTo>
                  <a:pt x="1422" y="741"/>
                </a:lnTo>
                <a:lnTo>
                  <a:pt x="1418" y="739"/>
                </a:lnTo>
                <a:lnTo>
                  <a:pt x="1409" y="736"/>
                </a:lnTo>
                <a:lnTo>
                  <a:pt x="1408" y="734"/>
                </a:lnTo>
                <a:lnTo>
                  <a:pt x="1395" y="730"/>
                </a:lnTo>
                <a:lnTo>
                  <a:pt x="1387" y="727"/>
                </a:lnTo>
                <a:lnTo>
                  <a:pt x="1372" y="721"/>
                </a:lnTo>
                <a:lnTo>
                  <a:pt x="1365" y="720"/>
                </a:lnTo>
                <a:lnTo>
                  <a:pt x="1360" y="718"/>
                </a:lnTo>
                <a:lnTo>
                  <a:pt x="1358" y="716"/>
                </a:lnTo>
                <a:lnTo>
                  <a:pt x="1357" y="716"/>
                </a:lnTo>
                <a:lnTo>
                  <a:pt x="1349" y="713"/>
                </a:lnTo>
                <a:lnTo>
                  <a:pt x="1341" y="709"/>
                </a:lnTo>
                <a:lnTo>
                  <a:pt x="1337" y="707"/>
                </a:lnTo>
                <a:lnTo>
                  <a:pt x="1330" y="704"/>
                </a:lnTo>
                <a:lnTo>
                  <a:pt x="1321" y="700"/>
                </a:lnTo>
                <a:lnTo>
                  <a:pt x="1311" y="695"/>
                </a:lnTo>
                <a:lnTo>
                  <a:pt x="1304" y="691"/>
                </a:lnTo>
                <a:lnTo>
                  <a:pt x="1300" y="690"/>
                </a:lnTo>
                <a:lnTo>
                  <a:pt x="1288" y="683"/>
                </a:lnTo>
                <a:lnTo>
                  <a:pt x="1277" y="679"/>
                </a:lnTo>
                <a:lnTo>
                  <a:pt x="1267" y="674"/>
                </a:lnTo>
                <a:lnTo>
                  <a:pt x="1256" y="669"/>
                </a:lnTo>
                <a:lnTo>
                  <a:pt x="1242" y="661"/>
                </a:lnTo>
                <a:lnTo>
                  <a:pt x="1231" y="654"/>
                </a:lnTo>
                <a:lnTo>
                  <a:pt x="1217" y="647"/>
                </a:lnTo>
                <a:lnTo>
                  <a:pt x="1212" y="646"/>
                </a:lnTo>
                <a:lnTo>
                  <a:pt x="1201" y="639"/>
                </a:lnTo>
                <a:lnTo>
                  <a:pt x="1187" y="635"/>
                </a:lnTo>
                <a:lnTo>
                  <a:pt x="1177" y="628"/>
                </a:lnTo>
                <a:lnTo>
                  <a:pt x="1168" y="624"/>
                </a:lnTo>
                <a:lnTo>
                  <a:pt x="1155" y="617"/>
                </a:lnTo>
                <a:lnTo>
                  <a:pt x="1147" y="614"/>
                </a:lnTo>
                <a:lnTo>
                  <a:pt x="1132" y="605"/>
                </a:lnTo>
                <a:lnTo>
                  <a:pt x="1131" y="603"/>
                </a:lnTo>
                <a:lnTo>
                  <a:pt x="1113" y="596"/>
                </a:lnTo>
                <a:lnTo>
                  <a:pt x="1104" y="593"/>
                </a:lnTo>
                <a:lnTo>
                  <a:pt x="1097" y="589"/>
                </a:lnTo>
                <a:lnTo>
                  <a:pt x="1092" y="586"/>
                </a:lnTo>
                <a:lnTo>
                  <a:pt x="1088" y="584"/>
                </a:lnTo>
                <a:lnTo>
                  <a:pt x="1078" y="580"/>
                </a:lnTo>
                <a:lnTo>
                  <a:pt x="1065" y="573"/>
                </a:lnTo>
                <a:lnTo>
                  <a:pt x="1053" y="566"/>
                </a:lnTo>
                <a:lnTo>
                  <a:pt x="1042" y="561"/>
                </a:lnTo>
                <a:lnTo>
                  <a:pt x="1039" y="561"/>
                </a:lnTo>
                <a:lnTo>
                  <a:pt x="1035" y="559"/>
                </a:lnTo>
                <a:lnTo>
                  <a:pt x="1019" y="552"/>
                </a:lnTo>
                <a:lnTo>
                  <a:pt x="1005" y="543"/>
                </a:lnTo>
                <a:lnTo>
                  <a:pt x="988" y="536"/>
                </a:lnTo>
                <a:lnTo>
                  <a:pt x="972" y="527"/>
                </a:lnTo>
                <a:lnTo>
                  <a:pt x="968" y="526"/>
                </a:lnTo>
                <a:lnTo>
                  <a:pt x="956" y="519"/>
                </a:lnTo>
                <a:lnTo>
                  <a:pt x="945" y="513"/>
                </a:lnTo>
                <a:lnTo>
                  <a:pt x="935" y="510"/>
                </a:lnTo>
                <a:lnTo>
                  <a:pt x="926" y="504"/>
                </a:lnTo>
                <a:lnTo>
                  <a:pt x="914" y="499"/>
                </a:lnTo>
                <a:lnTo>
                  <a:pt x="901" y="492"/>
                </a:lnTo>
                <a:lnTo>
                  <a:pt x="892" y="489"/>
                </a:lnTo>
                <a:lnTo>
                  <a:pt x="875" y="483"/>
                </a:lnTo>
                <a:lnTo>
                  <a:pt x="861" y="478"/>
                </a:lnTo>
                <a:lnTo>
                  <a:pt x="848" y="474"/>
                </a:lnTo>
                <a:lnTo>
                  <a:pt x="838" y="471"/>
                </a:lnTo>
                <a:lnTo>
                  <a:pt x="825" y="467"/>
                </a:lnTo>
                <a:lnTo>
                  <a:pt x="813" y="466"/>
                </a:lnTo>
                <a:lnTo>
                  <a:pt x="801" y="462"/>
                </a:lnTo>
                <a:lnTo>
                  <a:pt x="788" y="459"/>
                </a:lnTo>
                <a:lnTo>
                  <a:pt x="776" y="455"/>
                </a:lnTo>
                <a:lnTo>
                  <a:pt x="762" y="450"/>
                </a:lnTo>
                <a:lnTo>
                  <a:pt x="757" y="448"/>
                </a:lnTo>
                <a:lnTo>
                  <a:pt x="750" y="446"/>
                </a:lnTo>
                <a:lnTo>
                  <a:pt x="735" y="441"/>
                </a:lnTo>
                <a:lnTo>
                  <a:pt x="730" y="439"/>
                </a:lnTo>
                <a:lnTo>
                  <a:pt x="721" y="436"/>
                </a:lnTo>
                <a:lnTo>
                  <a:pt x="707" y="430"/>
                </a:lnTo>
                <a:lnTo>
                  <a:pt x="695" y="425"/>
                </a:lnTo>
                <a:lnTo>
                  <a:pt x="682" y="421"/>
                </a:lnTo>
                <a:lnTo>
                  <a:pt x="672" y="416"/>
                </a:lnTo>
                <a:lnTo>
                  <a:pt x="660" y="413"/>
                </a:lnTo>
                <a:lnTo>
                  <a:pt x="647" y="407"/>
                </a:lnTo>
                <a:lnTo>
                  <a:pt x="637" y="402"/>
                </a:lnTo>
                <a:lnTo>
                  <a:pt x="626" y="399"/>
                </a:lnTo>
                <a:lnTo>
                  <a:pt x="608" y="391"/>
                </a:lnTo>
                <a:lnTo>
                  <a:pt x="592" y="386"/>
                </a:lnTo>
                <a:lnTo>
                  <a:pt x="582" y="383"/>
                </a:lnTo>
                <a:lnTo>
                  <a:pt x="564" y="376"/>
                </a:lnTo>
                <a:lnTo>
                  <a:pt x="561" y="374"/>
                </a:lnTo>
                <a:lnTo>
                  <a:pt x="547" y="367"/>
                </a:lnTo>
                <a:lnTo>
                  <a:pt x="529" y="360"/>
                </a:lnTo>
                <a:lnTo>
                  <a:pt x="522" y="354"/>
                </a:lnTo>
                <a:lnTo>
                  <a:pt x="517" y="353"/>
                </a:lnTo>
                <a:lnTo>
                  <a:pt x="513" y="351"/>
                </a:lnTo>
                <a:lnTo>
                  <a:pt x="508" y="347"/>
                </a:lnTo>
                <a:lnTo>
                  <a:pt x="506" y="347"/>
                </a:lnTo>
                <a:lnTo>
                  <a:pt x="497" y="340"/>
                </a:lnTo>
                <a:lnTo>
                  <a:pt x="488" y="337"/>
                </a:lnTo>
                <a:lnTo>
                  <a:pt x="481" y="330"/>
                </a:lnTo>
                <a:lnTo>
                  <a:pt x="480" y="328"/>
                </a:lnTo>
                <a:lnTo>
                  <a:pt x="474" y="324"/>
                </a:lnTo>
                <a:lnTo>
                  <a:pt x="465" y="316"/>
                </a:lnTo>
                <a:lnTo>
                  <a:pt x="458" y="309"/>
                </a:lnTo>
                <a:lnTo>
                  <a:pt x="446" y="298"/>
                </a:lnTo>
                <a:lnTo>
                  <a:pt x="437" y="289"/>
                </a:lnTo>
                <a:lnTo>
                  <a:pt x="430" y="282"/>
                </a:lnTo>
                <a:lnTo>
                  <a:pt x="423" y="277"/>
                </a:lnTo>
                <a:lnTo>
                  <a:pt x="416" y="266"/>
                </a:lnTo>
                <a:lnTo>
                  <a:pt x="407" y="257"/>
                </a:lnTo>
                <a:lnTo>
                  <a:pt x="398" y="249"/>
                </a:lnTo>
                <a:lnTo>
                  <a:pt x="391" y="240"/>
                </a:lnTo>
                <a:lnTo>
                  <a:pt x="382" y="231"/>
                </a:lnTo>
                <a:lnTo>
                  <a:pt x="374" y="219"/>
                </a:lnTo>
                <a:lnTo>
                  <a:pt x="370" y="213"/>
                </a:lnTo>
                <a:lnTo>
                  <a:pt x="370" y="211"/>
                </a:lnTo>
                <a:lnTo>
                  <a:pt x="370" y="208"/>
                </a:lnTo>
                <a:lnTo>
                  <a:pt x="363" y="197"/>
                </a:lnTo>
                <a:lnTo>
                  <a:pt x="361" y="192"/>
                </a:lnTo>
                <a:lnTo>
                  <a:pt x="358" y="189"/>
                </a:lnTo>
                <a:lnTo>
                  <a:pt x="352" y="176"/>
                </a:lnTo>
                <a:lnTo>
                  <a:pt x="345" y="167"/>
                </a:lnTo>
                <a:lnTo>
                  <a:pt x="340" y="159"/>
                </a:lnTo>
                <a:lnTo>
                  <a:pt x="337" y="153"/>
                </a:lnTo>
                <a:lnTo>
                  <a:pt x="335" y="151"/>
                </a:lnTo>
                <a:lnTo>
                  <a:pt x="328" y="146"/>
                </a:lnTo>
                <a:lnTo>
                  <a:pt x="321" y="141"/>
                </a:lnTo>
                <a:lnTo>
                  <a:pt x="315" y="137"/>
                </a:lnTo>
                <a:lnTo>
                  <a:pt x="303" y="130"/>
                </a:lnTo>
                <a:lnTo>
                  <a:pt x="298" y="129"/>
                </a:lnTo>
                <a:lnTo>
                  <a:pt x="294" y="127"/>
                </a:lnTo>
                <a:lnTo>
                  <a:pt x="291" y="125"/>
                </a:lnTo>
                <a:lnTo>
                  <a:pt x="285" y="121"/>
                </a:lnTo>
                <a:lnTo>
                  <a:pt x="284" y="120"/>
                </a:lnTo>
                <a:lnTo>
                  <a:pt x="278" y="118"/>
                </a:lnTo>
                <a:lnTo>
                  <a:pt x="271" y="113"/>
                </a:lnTo>
                <a:lnTo>
                  <a:pt x="266" y="109"/>
                </a:lnTo>
                <a:lnTo>
                  <a:pt x="261" y="106"/>
                </a:lnTo>
                <a:lnTo>
                  <a:pt x="255" y="104"/>
                </a:lnTo>
                <a:lnTo>
                  <a:pt x="250" y="100"/>
                </a:lnTo>
                <a:lnTo>
                  <a:pt x="247" y="99"/>
                </a:lnTo>
                <a:lnTo>
                  <a:pt x="240" y="95"/>
                </a:lnTo>
                <a:lnTo>
                  <a:pt x="233" y="93"/>
                </a:lnTo>
                <a:lnTo>
                  <a:pt x="227" y="91"/>
                </a:lnTo>
                <a:lnTo>
                  <a:pt x="218" y="88"/>
                </a:lnTo>
                <a:lnTo>
                  <a:pt x="211" y="86"/>
                </a:lnTo>
                <a:lnTo>
                  <a:pt x="206" y="84"/>
                </a:lnTo>
                <a:lnTo>
                  <a:pt x="197" y="81"/>
                </a:lnTo>
                <a:lnTo>
                  <a:pt x="190" y="79"/>
                </a:lnTo>
                <a:lnTo>
                  <a:pt x="181" y="76"/>
                </a:lnTo>
                <a:lnTo>
                  <a:pt x="174" y="72"/>
                </a:lnTo>
                <a:lnTo>
                  <a:pt x="167" y="70"/>
                </a:lnTo>
                <a:lnTo>
                  <a:pt x="164" y="69"/>
                </a:lnTo>
                <a:lnTo>
                  <a:pt x="160" y="67"/>
                </a:lnTo>
                <a:lnTo>
                  <a:pt x="153" y="65"/>
                </a:lnTo>
                <a:lnTo>
                  <a:pt x="150" y="65"/>
                </a:lnTo>
                <a:lnTo>
                  <a:pt x="146" y="65"/>
                </a:lnTo>
                <a:lnTo>
                  <a:pt x="141" y="63"/>
                </a:lnTo>
                <a:lnTo>
                  <a:pt x="135" y="63"/>
                </a:lnTo>
                <a:lnTo>
                  <a:pt x="128" y="61"/>
                </a:lnTo>
                <a:lnTo>
                  <a:pt x="121" y="60"/>
                </a:lnTo>
                <a:lnTo>
                  <a:pt x="118" y="60"/>
                </a:lnTo>
                <a:lnTo>
                  <a:pt x="114" y="58"/>
                </a:lnTo>
                <a:lnTo>
                  <a:pt x="109" y="56"/>
                </a:lnTo>
                <a:lnTo>
                  <a:pt x="93" y="53"/>
                </a:lnTo>
                <a:lnTo>
                  <a:pt x="79" y="49"/>
                </a:lnTo>
                <a:lnTo>
                  <a:pt x="65" y="46"/>
                </a:lnTo>
                <a:lnTo>
                  <a:pt x="51" y="44"/>
                </a:lnTo>
                <a:lnTo>
                  <a:pt x="37" y="40"/>
                </a:lnTo>
                <a:lnTo>
                  <a:pt x="26" y="37"/>
                </a:lnTo>
                <a:lnTo>
                  <a:pt x="12" y="33"/>
                </a:lnTo>
                <a:lnTo>
                  <a:pt x="1" y="31"/>
                </a:lnTo>
                <a:lnTo>
                  <a:pt x="0" y="30"/>
                </a:lnTo>
                <a:lnTo>
                  <a:pt x="0" y="26"/>
                </a:lnTo>
                <a:lnTo>
                  <a:pt x="1" y="21"/>
                </a:lnTo>
                <a:lnTo>
                  <a:pt x="1" y="17"/>
                </a:lnTo>
                <a:lnTo>
                  <a:pt x="1" y="14"/>
                </a:lnTo>
                <a:lnTo>
                  <a:pt x="5" y="3"/>
                </a:lnTo>
                <a:lnTo>
                  <a:pt x="5" y="3"/>
                </a:lnTo>
                <a:lnTo>
                  <a:pt x="5" y="1"/>
                </a:lnTo>
                <a:lnTo>
                  <a:pt x="7" y="1"/>
                </a:lnTo>
                <a:lnTo>
                  <a:pt x="7" y="0"/>
                </a:lnTo>
                <a:lnTo>
                  <a:pt x="8" y="1"/>
                </a:lnTo>
                <a:lnTo>
                  <a:pt x="10" y="1"/>
                </a:lnTo>
                <a:lnTo>
                  <a:pt x="12" y="3"/>
                </a:lnTo>
                <a:lnTo>
                  <a:pt x="14" y="3"/>
                </a:lnTo>
                <a:lnTo>
                  <a:pt x="14" y="1"/>
                </a:lnTo>
                <a:lnTo>
                  <a:pt x="15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0">
            <a:extLst>
              <a:ext uri="{FF2B5EF4-FFF2-40B4-BE49-F238E27FC236}">
                <a16:creationId xmlns:a16="http://schemas.microsoft.com/office/drawing/2014/main" id="{8FCBFA3D-3240-4995-9D4D-E1E58C231727}"/>
              </a:ext>
            </a:extLst>
          </p:cNvPr>
          <p:cNvSpPr>
            <a:spLocks/>
          </p:cNvSpPr>
          <p:nvPr/>
        </p:nvSpPr>
        <p:spPr bwMode="auto">
          <a:xfrm>
            <a:off x="581026" y="2565400"/>
            <a:ext cx="3094038" cy="1279525"/>
          </a:xfrm>
          <a:custGeom>
            <a:avLst/>
            <a:gdLst>
              <a:gd name="T0" fmla="*/ 116 w 1949"/>
              <a:gd name="T1" fmla="*/ 21 h 806"/>
              <a:gd name="T2" fmla="*/ 245 w 1949"/>
              <a:gd name="T3" fmla="*/ 39 h 806"/>
              <a:gd name="T4" fmla="*/ 312 w 1949"/>
              <a:gd name="T5" fmla="*/ 39 h 806"/>
              <a:gd name="T6" fmla="*/ 384 w 1949"/>
              <a:gd name="T7" fmla="*/ 17 h 806"/>
              <a:gd name="T8" fmla="*/ 423 w 1949"/>
              <a:gd name="T9" fmla="*/ 9 h 806"/>
              <a:gd name="T10" fmla="*/ 497 w 1949"/>
              <a:gd name="T11" fmla="*/ 5 h 806"/>
              <a:gd name="T12" fmla="*/ 557 w 1949"/>
              <a:gd name="T13" fmla="*/ 16 h 806"/>
              <a:gd name="T14" fmla="*/ 621 w 1949"/>
              <a:gd name="T15" fmla="*/ 40 h 806"/>
              <a:gd name="T16" fmla="*/ 707 w 1949"/>
              <a:gd name="T17" fmla="*/ 83 h 806"/>
              <a:gd name="T18" fmla="*/ 804 w 1949"/>
              <a:gd name="T19" fmla="*/ 130 h 806"/>
              <a:gd name="T20" fmla="*/ 910 w 1949"/>
              <a:gd name="T21" fmla="*/ 181 h 806"/>
              <a:gd name="T22" fmla="*/ 1009 w 1949"/>
              <a:gd name="T23" fmla="*/ 227 h 806"/>
              <a:gd name="T24" fmla="*/ 1078 w 1949"/>
              <a:gd name="T25" fmla="*/ 263 h 806"/>
              <a:gd name="T26" fmla="*/ 1155 w 1949"/>
              <a:gd name="T27" fmla="*/ 294 h 806"/>
              <a:gd name="T28" fmla="*/ 1217 w 1949"/>
              <a:gd name="T29" fmla="*/ 309 h 806"/>
              <a:gd name="T30" fmla="*/ 1274 w 1949"/>
              <a:gd name="T31" fmla="*/ 319 h 806"/>
              <a:gd name="T32" fmla="*/ 1314 w 1949"/>
              <a:gd name="T33" fmla="*/ 323 h 806"/>
              <a:gd name="T34" fmla="*/ 1397 w 1949"/>
              <a:gd name="T35" fmla="*/ 330 h 806"/>
              <a:gd name="T36" fmla="*/ 1499 w 1949"/>
              <a:gd name="T37" fmla="*/ 353 h 806"/>
              <a:gd name="T38" fmla="*/ 1568 w 1949"/>
              <a:gd name="T39" fmla="*/ 361 h 806"/>
              <a:gd name="T40" fmla="*/ 1694 w 1949"/>
              <a:gd name="T41" fmla="*/ 354 h 806"/>
              <a:gd name="T42" fmla="*/ 1784 w 1949"/>
              <a:gd name="T43" fmla="*/ 349 h 806"/>
              <a:gd name="T44" fmla="*/ 1902 w 1949"/>
              <a:gd name="T45" fmla="*/ 342 h 806"/>
              <a:gd name="T46" fmla="*/ 1946 w 1949"/>
              <a:gd name="T47" fmla="*/ 349 h 806"/>
              <a:gd name="T48" fmla="*/ 1944 w 1949"/>
              <a:gd name="T49" fmla="*/ 372 h 806"/>
              <a:gd name="T50" fmla="*/ 1946 w 1949"/>
              <a:gd name="T51" fmla="*/ 397 h 806"/>
              <a:gd name="T52" fmla="*/ 1942 w 1949"/>
              <a:gd name="T53" fmla="*/ 430 h 806"/>
              <a:gd name="T54" fmla="*/ 1941 w 1949"/>
              <a:gd name="T55" fmla="*/ 466 h 806"/>
              <a:gd name="T56" fmla="*/ 1937 w 1949"/>
              <a:gd name="T57" fmla="*/ 510 h 806"/>
              <a:gd name="T58" fmla="*/ 1935 w 1949"/>
              <a:gd name="T59" fmla="*/ 543 h 806"/>
              <a:gd name="T60" fmla="*/ 1937 w 1949"/>
              <a:gd name="T61" fmla="*/ 580 h 806"/>
              <a:gd name="T62" fmla="*/ 1928 w 1949"/>
              <a:gd name="T63" fmla="*/ 616 h 806"/>
              <a:gd name="T64" fmla="*/ 1918 w 1949"/>
              <a:gd name="T65" fmla="*/ 644 h 806"/>
              <a:gd name="T66" fmla="*/ 1914 w 1949"/>
              <a:gd name="T67" fmla="*/ 665 h 806"/>
              <a:gd name="T68" fmla="*/ 1905 w 1949"/>
              <a:gd name="T69" fmla="*/ 686 h 806"/>
              <a:gd name="T70" fmla="*/ 1895 w 1949"/>
              <a:gd name="T71" fmla="*/ 697 h 806"/>
              <a:gd name="T72" fmla="*/ 1879 w 1949"/>
              <a:gd name="T73" fmla="*/ 716 h 806"/>
              <a:gd name="T74" fmla="*/ 1852 w 1949"/>
              <a:gd name="T75" fmla="*/ 760 h 806"/>
              <a:gd name="T76" fmla="*/ 1831 w 1949"/>
              <a:gd name="T77" fmla="*/ 787 h 806"/>
              <a:gd name="T78" fmla="*/ 1794 w 1949"/>
              <a:gd name="T79" fmla="*/ 806 h 806"/>
              <a:gd name="T80" fmla="*/ 1715 w 1949"/>
              <a:gd name="T81" fmla="*/ 797 h 806"/>
              <a:gd name="T82" fmla="*/ 1612 w 1949"/>
              <a:gd name="T83" fmla="*/ 778 h 806"/>
              <a:gd name="T84" fmla="*/ 1496 w 1949"/>
              <a:gd name="T85" fmla="*/ 757 h 806"/>
              <a:gd name="T86" fmla="*/ 1431 w 1949"/>
              <a:gd name="T87" fmla="*/ 743 h 806"/>
              <a:gd name="T88" fmla="*/ 1358 w 1949"/>
              <a:gd name="T89" fmla="*/ 716 h 806"/>
              <a:gd name="T90" fmla="*/ 1288 w 1949"/>
              <a:gd name="T91" fmla="*/ 683 h 806"/>
              <a:gd name="T92" fmla="*/ 1177 w 1949"/>
              <a:gd name="T93" fmla="*/ 628 h 806"/>
              <a:gd name="T94" fmla="*/ 1088 w 1949"/>
              <a:gd name="T95" fmla="*/ 584 h 806"/>
              <a:gd name="T96" fmla="*/ 972 w 1949"/>
              <a:gd name="T97" fmla="*/ 527 h 806"/>
              <a:gd name="T98" fmla="*/ 861 w 1949"/>
              <a:gd name="T99" fmla="*/ 478 h 806"/>
              <a:gd name="T100" fmla="*/ 750 w 1949"/>
              <a:gd name="T101" fmla="*/ 446 h 806"/>
              <a:gd name="T102" fmla="*/ 637 w 1949"/>
              <a:gd name="T103" fmla="*/ 402 h 806"/>
              <a:gd name="T104" fmla="*/ 517 w 1949"/>
              <a:gd name="T105" fmla="*/ 353 h 806"/>
              <a:gd name="T106" fmla="*/ 458 w 1949"/>
              <a:gd name="T107" fmla="*/ 309 h 806"/>
              <a:gd name="T108" fmla="*/ 374 w 1949"/>
              <a:gd name="T109" fmla="*/ 219 h 806"/>
              <a:gd name="T110" fmla="*/ 337 w 1949"/>
              <a:gd name="T111" fmla="*/ 153 h 806"/>
              <a:gd name="T112" fmla="*/ 284 w 1949"/>
              <a:gd name="T113" fmla="*/ 120 h 806"/>
              <a:gd name="T114" fmla="*/ 227 w 1949"/>
              <a:gd name="T115" fmla="*/ 91 h 806"/>
              <a:gd name="T116" fmla="*/ 160 w 1949"/>
              <a:gd name="T117" fmla="*/ 67 h 806"/>
              <a:gd name="T118" fmla="*/ 109 w 1949"/>
              <a:gd name="T119" fmla="*/ 56 h 806"/>
              <a:gd name="T120" fmla="*/ 0 w 1949"/>
              <a:gd name="T121" fmla="*/ 26 h 806"/>
              <a:gd name="T122" fmla="*/ 10 w 1949"/>
              <a:gd name="T123" fmla="*/ 1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49" h="806">
                <a:moveTo>
                  <a:pt x="15" y="0"/>
                </a:moveTo>
                <a:lnTo>
                  <a:pt x="24" y="3"/>
                </a:lnTo>
                <a:lnTo>
                  <a:pt x="37" y="5"/>
                </a:lnTo>
                <a:lnTo>
                  <a:pt x="42" y="7"/>
                </a:lnTo>
                <a:lnTo>
                  <a:pt x="53" y="10"/>
                </a:lnTo>
                <a:lnTo>
                  <a:pt x="61" y="12"/>
                </a:lnTo>
                <a:lnTo>
                  <a:pt x="74" y="16"/>
                </a:lnTo>
                <a:lnTo>
                  <a:pt x="86" y="17"/>
                </a:lnTo>
                <a:lnTo>
                  <a:pt x="100" y="19"/>
                </a:lnTo>
                <a:lnTo>
                  <a:pt x="116" y="21"/>
                </a:lnTo>
                <a:lnTo>
                  <a:pt x="121" y="23"/>
                </a:lnTo>
                <a:lnTo>
                  <a:pt x="132" y="23"/>
                </a:lnTo>
                <a:lnTo>
                  <a:pt x="139" y="24"/>
                </a:lnTo>
                <a:lnTo>
                  <a:pt x="155" y="26"/>
                </a:lnTo>
                <a:lnTo>
                  <a:pt x="169" y="28"/>
                </a:lnTo>
                <a:lnTo>
                  <a:pt x="190" y="31"/>
                </a:lnTo>
                <a:lnTo>
                  <a:pt x="204" y="33"/>
                </a:lnTo>
                <a:lnTo>
                  <a:pt x="217" y="35"/>
                </a:lnTo>
                <a:lnTo>
                  <a:pt x="231" y="37"/>
                </a:lnTo>
                <a:lnTo>
                  <a:pt x="245" y="39"/>
                </a:lnTo>
                <a:lnTo>
                  <a:pt x="259" y="40"/>
                </a:lnTo>
                <a:lnTo>
                  <a:pt x="266" y="42"/>
                </a:lnTo>
                <a:lnTo>
                  <a:pt x="271" y="42"/>
                </a:lnTo>
                <a:lnTo>
                  <a:pt x="280" y="42"/>
                </a:lnTo>
                <a:lnTo>
                  <a:pt x="285" y="42"/>
                </a:lnTo>
                <a:lnTo>
                  <a:pt x="291" y="42"/>
                </a:lnTo>
                <a:lnTo>
                  <a:pt x="298" y="40"/>
                </a:lnTo>
                <a:lnTo>
                  <a:pt x="301" y="40"/>
                </a:lnTo>
                <a:lnTo>
                  <a:pt x="303" y="40"/>
                </a:lnTo>
                <a:lnTo>
                  <a:pt x="312" y="39"/>
                </a:lnTo>
                <a:lnTo>
                  <a:pt x="321" y="37"/>
                </a:lnTo>
                <a:lnTo>
                  <a:pt x="328" y="35"/>
                </a:lnTo>
                <a:lnTo>
                  <a:pt x="335" y="33"/>
                </a:lnTo>
                <a:lnTo>
                  <a:pt x="345" y="30"/>
                </a:lnTo>
                <a:lnTo>
                  <a:pt x="354" y="28"/>
                </a:lnTo>
                <a:lnTo>
                  <a:pt x="358" y="26"/>
                </a:lnTo>
                <a:lnTo>
                  <a:pt x="360" y="26"/>
                </a:lnTo>
                <a:lnTo>
                  <a:pt x="375" y="21"/>
                </a:lnTo>
                <a:lnTo>
                  <a:pt x="382" y="19"/>
                </a:lnTo>
                <a:lnTo>
                  <a:pt x="384" y="17"/>
                </a:lnTo>
                <a:lnTo>
                  <a:pt x="393" y="16"/>
                </a:lnTo>
                <a:lnTo>
                  <a:pt x="395" y="16"/>
                </a:lnTo>
                <a:lnTo>
                  <a:pt x="398" y="14"/>
                </a:lnTo>
                <a:lnTo>
                  <a:pt x="402" y="14"/>
                </a:lnTo>
                <a:lnTo>
                  <a:pt x="404" y="14"/>
                </a:lnTo>
                <a:lnTo>
                  <a:pt x="407" y="12"/>
                </a:lnTo>
                <a:lnTo>
                  <a:pt x="414" y="10"/>
                </a:lnTo>
                <a:lnTo>
                  <a:pt x="418" y="10"/>
                </a:lnTo>
                <a:lnTo>
                  <a:pt x="418" y="10"/>
                </a:lnTo>
                <a:lnTo>
                  <a:pt x="423" y="9"/>
                </a:lnTo>
                <a:lnTo>
                  <a:pt x="425" y="9"/>
                </a:lnTo>
                <a:lnTo>
                  <a:pt x="435" y="7"/>
                </a:lnTo>
                <a:lnTo>
                  <a:pt x="446" y="7"/>
                </a:lnTo>
                <a:lnTo>
                  <a:pt x="453" y="5"/>
                </a:lnTo>
                <a:lnTo>
                  <a:pt x="460" y="5"/>
                </a:lnTo>
                <a:lnTo>
                  <a:pt x="469" y="5"/>
                </a:lnTo>
                <a:lnTo>
                  <a:pt x="481" y="5"/>
                </a:lnTo>
                <a:lnTo>
                  <a:pt x="487" y="5"/>
                </a:lnTo>
                <a:lnTo>
                  <a:pt x="492" y="5"/>
                </a:lnTo>
                <a:lnTo>
                  <a:pt x="497" y="5"/>
                </a:lnTo>
                <a:lnTo>
                  <a:pt x="502" y="5"/>
                </a:lnTo>
                <a:lnTo>
                  <a:pt x="508" y="7"/>
                </a:lnTo>
                <a:lnTo>
                  <a:pt x="513" y="7"/>
                </a:lnTo>
                <a:lnTo>
                  <a:pt x="522" y="9"/>
                </a:lnTo>
                <a:lnTo>
                  <a:pt x="534" y="10"/>
                </a:lnTo>
                <a:lnTo>
                  <a:pt x="541" y="12"/>
                </a:lnTo>
                <a:lnTo>
                  <a:pt x="547" y="14"/>
                </a:lnTo>
                <a:lnTo>
                  <a:pt x="552" y="14"/>
                </a:lnTo>
                <a:lnTo>
                  <a:pt x="555" y="16"/>
                </a:lnTo>
                <a:lnTo>
                  <a:pt x="557" y="16"/>
                </a:lnTo>
                <a:lnTo>
                  <a:pt x="575" y="21"/>
                </a:lnTo>
                <a:lnTo>
                  <a:pt x="578" y="23"/>
                </a:lnTo>
                <a:lnTo>
                  <a:pt x="580" y="23"/>
                </a:lnTo>
                <a:lnTo>
                  <a:pt x="587" y="26"/>
                </a:lnTo>
                <a:lnTo>
                  <a:pt x="587" y="26"/>
                </a:lnTo>
                <a:lnTo>
                  <a:pt x="592" y="28"/>
                </a:lnTo>
                <a:lnTo>
                  <a:pt x="594" y="30"/>
                </a:lnTo>
                <a:lnTo>
                  <a:pt x="596" y="30"/>
                </a:lnTo>
                <a:lnTo>
                  <a:pt x="610" y="35"/>
                </a:lnTo>
                <a:lnTo>
                  <a:pt x="621" y="40"/>
                </a:lnTo>
                <a:lnTo>
                  <a:pt x="630" y="46"/>
                </a:lnTo>
                <a:lnTo>
                  <a:pt x="640" y="49"/>
                </a:lnTo>
                <a:lnTo>
                  <a:pt x="649" y="54"/>
                </a:lnTo>
                <a:lnTo>
                  <a:pt x="665" y="61"/>
                </a:lnTo>
                <a:lnTo>
                  <a:pt x="672" y="65"/>
                </a:lnTo>
                <a:lnTo>
                  <a:pt x="674" y="67"/>
                </a:lnTo>
                <a:lnTo>
                  <a:pt x="677" y="69"/>
                </a:lnTo>
                <a:lnTo>
                  <a:pt x="688" y="74"/>
                </a:lnTo>
                <a:lnTo>
                  <a:pt x="698" y="77"/>
                </a:lnTo>
                <a:lnTo>
                  <a:pt x="707" y="83"/>
                </a:lnTo>
                <a:lnTo>
                  <a:pt x="714" y="86"/>
                </a:lnTo>
                <a:lnTo>
                  <a:pt x="716" y="86"/>
                </a:lnTo>
                <a:lnTo>
                  <a:pt x="728" y="91"/>
                </a:lnTo>
                <a:lnTo>
                  <a:pt x="741" y="99"/>
                </a:lnTo>
                <a:lnTo>
                  <a:pt x="744" y="100"/>
                </a:lnTo>
                <a:lnTo>
                  <a:pt x="757" y="107"/>
                </a:lnTo>
                <a:lnTo>
                  <a:pt x="771" y="113"/>
                </a:lnTo>
                <a:lnTo>
                  <a:pt x="783" y="120"/>
                </a:lnTo>
                <a:lnTo>
                  <a:pt x="795" y="125"/>
                </a:lnTo>
                <a:lnTo>
                  <a:pt x="804" y="130"/>
                </a:lnTo>
                <a:lnTo>
                  <a:pt x="817" y="136"/>
                </a:lnTo>
                <a:lnTo>
                  <a:pt x="827" y="141"/>
                </a:lnTo>
                <a:lnTo>
                  <a:pt x="838" y="146"/>
                </a:lnTo>
                <a:lnTo>
                  <a:pt x="847" y="151"/>
                </a:lnTo>
                <a:lnTo>
                  <a:pt x="857" y="157"/>
                </a:lnTo>
                <a:lnTo>
                  <a:pt x="870" y="162"/>
                </a:lnTo>
                <a:lnTo>
                  <a:pt x="880" y="167"/>
                </a:lnTo>
                <a:lnTo>
                  <a:pt x="889" y="171"/>
                </a:lnTo>
                <a:lnTo>
                  <a:pt x="899" y="176"/>
                </a:lnTo>
                <a:lnTo>
                  <a:pt x="910" y="181"/>
                </a:lnTo>
                <a:lnTo>
                  <a:pt x="912" y="181"/>
                </a:lnTo>
                <a:lnTo>
                  <a:pt x="926" y="189"/>
                </a:lnTo>
                <a:lnTo>
                  <a:pt x="933" y="194"/>
                </a:lnTo>
                <a:lnTo>
                  <a:pt x="951" y="201"/>
                </a:lnTo>
                <a:lnTo>
                  <a:pt x="961" y="206"/>
                </a:lnTo>
                <a:lnTo>
                  <a:pt x="972" y="211"/>
                </a:lnTo>
                <a:lnTo>
                  <a:pt x="977" y="213"/>
                </a:lnTo>
                <a:lnTo>
                  <a:pt x="979" y="213"/>
                </a:lnTo>
                <a:lnTo>
                  <a:pt x="993" y="220"/>
                </a:lnTo>
                <a:lnTo>
                  <a:pt x="1009" y="227"/>
                </a:lnTo>
                <a:lnTo>
                  <a:pt x="1018" y="234"/>
                </a:lnTo>
                <a:lnTo>
                  <a:pt x="1030" y="240"/>
                </a:lnTo>
                <a:lnTo>
                  <a:pt x="1044" y="247"/>
                </a:lnTo>
                <a:lnTo>
                  <a:pt x="1057" y="254"/>
                </a:lnTo>
                <a:lnTo>
                  <a:pt x="1058" y="254"/>
                </a:lnTo>
                <a:lnTo>
                  <a:pt x="1065" y="256"/>
                </a:lnTo>
                <a:lnTo>
                  <a:pt x="1069" y="257"/>
                </a:lnTo>
                <a:lnTo>
                  <a:pt x="1071" y="257"/>
                </a:lnTo>
                <a:lnTo>
                  <a:pt x="1078" y="261"/>
                </a:lnTo>
                <a:lnTo>
                  <a:pt x="1078" y="263"/>
                </a:lnTo>
                <a:lnTo>
                  <a:pt x="1081" y="264"/>
                </a:lnTo>
                <a:lnTo>
                  <a:pt x="1088" y="266"/>
                </a:lnTo>
                <a:lnTo>
                  <a:pt x="1099" y="271"/>
                </a:lnTo>
                <a:lnTo>
                  <a:pt x="1104" y="273"/>
                </a:lnTo>
                <a:lnTo>
                  <a:pt x="1109" y="277"/>
                </a:lnTo>
                <a:lnTo>
                  <a:pt x="1117" y="279"/>
                </a:lnTo>
                <a:lnTo>
                  <a:pt x="1125" y="282"/>
                </a:lnTo>
                <a:lnTo>
                  <a:pt x="1143" y="289"/>
                </a:lnTo>
                <a:lnTo>
                  <a:pt x="1145" y="291"/>
                </a:lnTo>
                <a:lnTo>
                  <a:pt x="1155" y="294"/>
                </a:lnTo>
                <a:lnTo>
                  <a:pt x="1166" y="296"/>
                </a:lnTo>
                <a:lnTo>
                  <a:pt x="1173" y="298"/>
                </a:lnTo>
                <a:lnTo>
                  <a:pt x="1175" y="298"/>
                </a:lnTo>
                <a:lnTo>
                  <a:pt x="1187" y="301"/>
                </a:lnTo>
                <a:lnTo>
                  <a:pt x="1189" y="301"/>
                </a:lnTo>
                <a:lnTo>
                  <a:pt x="1199" y="305"/>
                </a:lnTo>
                <a:lnTo>
                  <a:pt x="1210" y="307"/>
                </a:lnTo>
                <a:lnTo>
                  <a:pt x="1212" y="307"/>
                </a:lnTo>
                <a:lnTo>
                  <a:pt x="1214" y="309"/>
                </a:lnTo>
                <a:lnTo>
                  <a:pt x="1217" y="309"/>
                </a:lnTo>
                <a:lnTo>
                  <a:pt x="1221" y="309"/>
                </a:lnTo>
                <a:lnTo>
                  <a:pt x="1222" y="310"/>
                </a:lnTo>
                <a:lnTo>
                  <a:pt x="1222" y="310"/>
                </a:lnTo>
                <a:lnTo>
                  <a:pt x="1231" y="312"/>
                </a:lnTo>
                <a:lnTo>
                  <a:pt x="1238" y="312"/>
                </a:lnTo>
                <a:lnTo>
                  <a:pt x="1247" y="314"/>
                </a:lnTo>
                <a:lnTo>
                  <a:pt x="1252" y="316"/>
                </a:lnTo>
                <a:lnTo>
                  <a:pt x="1254" y="316"/>
                </a:lnTo>
                <a:lnTo>
                  <a:pt x="1267" y="317"/>
                </a:lnTo>
                <a:lnTo>
                  <a:pt x="1274" y="319"/>
                </a:lnTo>
                <a:lnTo>
                  <a:pt x="1275" y="319"/>
                </a:lnTo>
                <a:lnTo>
                  <a:pt x="1279" y="319"/>
                </a:lnTo>
                <a:lnTo>
                  <a:pt x="1288" y="319"/>
                </a:lnTo>
                <a:lnTo>
                  <a:pt x="1291" y="321"/>
                </a:lnTo>
                <a:lnTo>
                  <a:pt x="1297" y="321"/>
                </a:lnTo>
                <a:lnTo>
                  <a:pt x="1302" y="321"/>
                </a:lnTo>
                <a:lnTo>
                  <a:pt x="1305" y="321"/>
                </a:lnTo>
                <a:lnTo>
                  <a:pt x="1307" y="321"/>
                </a:lnTo>
                <a:lnTo>
                  <a:pt x="1312" y="321"/>
                </a:lnTo>
                <a:lnTo>
                  <a:pt x="1314" y="323"/>
                </a:lnTo>
                <a:lnTo>
                  <a:pt x="1316" y="323"/>
                </a:lnTo>
                <a:lnTo>
                  <a:pt x="1319" y="323"/>
                </a:lnTo>
                <a:lnTo>
                  <a:pt x="1328" y="323"/>
                </a:lnTo>
                <a:lnTo>
                  <a:pt x="1332" y="323"/>
                </a:lnTo>
                <a:lnTo>
                  <a:pt x="1339" y="323"/>
                </a:lnTo>
                <a:lnTo>
                  <a:pt x="1349" y="324"/>
                </a:lnTo>
                <a:lnTo>
                  <a:pt x="1364" y="324"/>
                </a:lnTo>
                <a:lnTo>
                  <a:pt x="1372" y="326"/>
                </a:lnTo>
                <a:lnTo>
                  <a:pt x="1385" y="326"/>
                </a:lnTo>
                <a:lnTo>
                  <a:pt x="1397" y="330"/>
                </a:lnTo>
                <a:lnTo>
                  <a:pt x="1404" y="330"/>
                </a:lnTo>
                <a:lnTo>
                  <a:pt x="1404" y="331"/>
                </a:lnTo>
                <a:lnTo>
                  <a:pt x="1413" y="333"/>
                </a:lnTo>
                <a:lnTo>
                  <a:pt x="1422" y="335"/>
                </a:lnTo>
                <a:lnTo>
                  <a:pt x="1438" y="339"/>
                </a:lnTo>
                <a:lnTo>
                  <a:pt x="1448" y="340"/>
                </a:lnTo>
                <a:lnTo>
                  <a:pt x="1462" y="344"/>
                </a:lnTo>
                <a:lnTo>
                  <a:pt x="1476" y="347"/>
                </a:lnTo>
                <a:lnTo>
                  <a:pt x="1492" y="351"/>
                </a:lnTo>
                <a:lnTo>
                  <a:pt x="1499" y="353"/>
                </a:lnTo>
                <a:lnTo>
                  <a:pt x="1505" y="354"/>
                </a:lnTo>
                <a:lnTo>
                  <a:pt x="1514" y="356"/>
                </a:lnTo>
                <a:lnTo>
                  <a:pt x="1519" y="358"/>
                </a:lnTo>
                <a:lnTo>
                  <a:pt x="1529" y="360"/>
                </a:lnTo>
                <a:lnTo>
                  <a:pt x="1538" y="360"/>
                </a:lnTo>
                <a:lnTo>
                  <a:pt x="1542" y="360"/>
                </a:lnTo>
                <a:lnTo>
                  <a:pt x="1549" y="361"/>
                </a:lnTo>
                <a:lnTo>
                  <a:pt x="1558" y="361"/>
                </a:lnTo>
                <a:lnTo>
                  <a:pt x="1563" y="361"/>
                </a:lnTo>
                <a:lnTo>
                  <a:pt x="1568" y="361"/>
                </a:lnTo>
                <a:lnTo>
                  <a:pt x="1574" y="361"/>
                </a:lnTo>
                <a:lnTo>
                  <a:pt x="1584" y="361"/>
                </a:lnTo>
                <a:lnTo>
                  <a:pt x="1605" y="361"/>
                </a:lnTo>
                <a:lnTo>
                  <a:pt x="1619" y="360"/>
                </a:lnTo>
                <a:lnTo>
                  <a:pt x="1635" y="360"/>
                </a:lnTo>
                <a:lnTo>
                  <a:pt x="1646" y="358"/>
                </a:lnTo>
                <a:lnTo>
                  <a:pt x="1658" y="358"/>
                </a:lnTo>
                <a:lnTo>
                  <a:pt x="1671" y="356"/>
                </a:lnTo>
                <a:lnTo>
                  <a:pt x="1683" y="356"/>
                </a:lnTo>
                <a:lnTo>
                  <a:pt x="1694" y="354"/>
                </a:lnTo>
                <a:lnTo>
                  <a:pt x="1706" y="354"/>
                </a:lnTo>
                <a:lnTo>
                  <a:pt x="1708" y="354"/>
                </a:lnTo>
                <a:lnTo>
                  <a:pt x="1709" y="354"/>
                </a:lnTo>
                <a:lnTo>
                  <a:pt x="1724" y="353"/>
                </a:lnTo>
                <a:lnTo>
                  <a:pt x="1736" y="353"/>
                </a:lnTo>
                <a:lnTo>
                  <a:pt x="1750" y="351"/>
                </a:lnTo>
                <a:lnTo>
                  <a:pt x="1752" y="351"/>
                </a:lnTo>
                <a:lnTo>
                  <a:pt x="1762" y="351"/>
                </a:lnTo>
                <a:lnTo>
                  <a:pt x="1773" y="349"/>
                </a:lnTo>
                <a:lnTo>
                  <a:pt x="1784" y="349"/>
                </a:lnTo>
                <a:lnTo>
                  <a:pt x="1796" y="349"/>
                </a:lnTo>
                <a:lnTo>
                  <a:pt x="1808" y="347"/>
                </a:lnTo>
                <a:lnTo>
                  <a:pt x="1817" y="347"/>
                </a:lnTo>
                <a:lnTo>
                  <a:pt x="1829" y="346"/>
                </a:lnTo>
                <a:lnTo>
                  <a:pt x="1842" y="346"/>
                </a:lnTo>
                <a:lnTo>
                  <a:pt x="1852" y="346"/>
                </a:lnTo>
                <a:lnTo>
                  <a:pt x="1863" y="344"/>
                </a:lnTo>
                <a:lnTo>
                  <a:pt x="1874" y="344"/>
                </a:lnTo>
                <a:lnTo>
                  <a:pt x="1889" y="342"/>
                </a:lnTo>
                <a:lnTo>
                  <a:pt x="1902" y="342"/>
                </a:lnTo>
                <a:lnTo>
                  <a:pt x="1904" y="342"/>
                </a:lnTo>
                <a:lnTo>
                  <a:pt x="1918" y="340"/>
                </a:lnTo>
                <a:lnTo>
                  <a:pt x="1934" y="340"/>
                </a:lnTo>
                <a:lnTo>
                  <a:pt x="1935" y="340"/>
                </a:lnTo>
                <a:lnTo>
                  <a:pt x="1941" y="340"/>
                </a:lnTo>
                <a:lnTo>
                  <a:pt x="1946" y="340"/>
                </a:lnTo>
                <a:lnTo>
                  <a:pt x="1946" y="344"/>
                </a:lnTo>
                <a:lnTo>
                  <a:pt x="1946" y="346"/>
                </a:lnTo>
                <a:lnTo>
                  <a:pt x="1946" y="347"/>
                </a:lnTo>
                <a:lnTo>
                  <a:pt x="1946" y="349"/>
                </a:lnTo>
                <a:lnTo>
                  <a:pt x="1946" y="351"/>
                </a:lnTo>
                <a:lnTo>
                  <a:pt x="1946" y="353"/>
                </a:lnTo>
                <a:lnTo>
                  <a:pt x="1946" y="354"/>
                </a:lnTo>
                <a:lnTo>
                  <a:pt x="1946" y="356"/>
                </a:lnTo>
                <a:lnTo>
                  <a:pt x="1946" y="358"/>
                </a:lnTo>
                <a:lnTo>
                  <a:pt x="1944" y="360"/>
                </a:lnTo>
                <a:lnTo>
                  <a:pt x="1944" y="361"/>
                </a:lnTo>
                <a:lnTo>
                  <a:pt x="1944" y="363"/>
                </a:lnTo>
                <a:lnTo>
                  <a:pt x="1942" y="369"/>
                </a:lnTo>
                <a:lnTo>
                  <a:pt x="1944" y="372"/>
                </a:lnTo>
                <a:lnTo>
                  <a:pt x="1944" y="374"/>
                </a:lnTo>
                <a:lnTo>
                  <a:pt x="1946" y="377"/>
                </a:lnTo>
                <a:lnTo>
                  <a:pt x="1948" y="379"/>
                </a:lnTo>
                <a:lnTo>
                  <a:pt x="1949" y="381"/>
                </a:lnTo>
                <a:lnTo>
                  <a:pt x="1949" y="383"/>
                </a:lnTo>
                <a:lnTo>
                  <a:pt x="1949" y="384"/>
                </a:lnTo>
                <a:lnTo>
                  <a:pt x="1948" y="388"/>
                </a:lnTo>
                <a:lnTo>
                  <a:pt x="1948" y="391"/>
                </a:lnTo>
                <a:lnTo>
                  <a:pt x="1946" y="391"/>
                </a:lnTo>
                <a:lnTo>
                  <a:pt x="1946" y="397"/>
                </a:lnTo>
                <a:lnTo>
                  <a:pt x="1946" y="400"/>
                </a:lnTo>
                <a:lnTo>
                  <a:pt x="1944" y="402"/>
                </a:lnTo>
                <a:lnTo>
                  <a:pt x="1944" y="406"/>
                </a:lnTo>
                <a:lnTo>
                  <a:pt x="1942" y="411"/>
                </a:lnTo>
                <a:lnTo>
                  <a:pt x="1942" y="413"/>
                </a:lnTo>
                <a:lnTo>
                  <a:pt x="1942" y="416"/>
                </a:lnTo>
                <a:lnTo>
                  <a:pt x="1942" y="420"/>
                </a:lnTo>
                <a:lnTo>
                  <a:pt x="1941" y="421"/>
                </a:lnTo>
                <a:lnTo>
                  <a:pt x="1941" y="427"/>
                </a:lnTo>
                <a:lnTo>
                  <a:pt x="1942" y="430"/>
                </a:lnTo>
                <a:lnTo>
                  <a:pt x="1942" y="432"/>
                </a:lnTo>
                <a:lnTo>
                  <a:pt x="1942" y="434"/>
                </a:lnTo>
                <a:lnTo>
                  <a:pt x="1942" y="439"/>
                </a:lnTo>
                <a:lnTo>
                  <a:pt x="1942" y="443"/>
                </a:lnTo>
                <a:lnTo>
                  <a:pt x="1942" y="448"/>
                </a:lnTo>
                <a:lnTo>
                  <a:pt x="1942" y="450"/>
                </a:lnTo>
                <a:lnTo>
                  <a:pt x="1941" y="453"/>
                </a:lnTo>
                <a:lnTo>
                  <a:pt x="1941" y="455"/>
                </a:lnTo>
                <a:lnTo>
                  <a:pt x="1941" y="462"/>
                </a:lnTo>
                <a:lnTo>
                  <a:pt x="1941" y="466"/>
                </a:lnTo>
                <a:lnTo>
                  <a:pt x="1942" y="467"/>
                </a:lnTo>
                <a:lnTo>
                  <a:pt x="1942" y="474"/>
                </a:lnTo>
                <a:lnTo>
                  <a:pt x="1941" y="480"/>
                </a:lnTo>
                <a:lnTo>
                  <a:pt x="1941" y="490"/>
                </a:lnTo>
                <a:lnTo>
                  <a:pt x="1941" y="492"/>
                </a:lnTo>
                <a:lnTo>
                  <a:pt x="1941" y="494"/>
                </a:lnTo>
                <a:lnTo>
                  <a:pt x="1939" y="496"/>
                </a:lnTo>
                <a:lnTo>
                  <a:pt x="1937" y="497"/>
                </a:lnTo>
                <a:lnTo>
                  <a:pt x="1937" y="503"/>
                </a:lnTo>
                <a:lnTo>
                  <a:pt x="1937" y="510"/>
                </a:lnTo>
                <a:lnTo>
                  <a:pt x="1937" y="517"/>
                </a:lnTo>
                <a:lnTo>
                  <a:pt x="1937" y="519"/>
                </a:lnTo>
                <a:lnTo>
                  <a:pt x="1937" y="520"/>
                </a:lnTo>
                <a:lnTo>
                  <a:pt x="1937" y="524"/>
                </a:lnTo>
                <a:lnTo>
                  <a:pt x="1937" y="526"/>
                </a:lnTo>
                <a:lnTo>
                  <a:pt x="1935" y="529"/>
                </a:lnTo>
                <a:lnTo>
                  <a:pt x="1935" y="531"/>
                </a:lnTo>
                <a:lnTo>
                  <a:pt x="1935" y="534"/>
                </a:lnTo>
                <a:lnTo>
                  <a:pt x="1935" y="540"/>
                </a:lnTo>
                <a:lnTo>
                  <a:pt x="1935" y="543"/>
                </a:lnTo>
                <a:lnTo>
                  <a:pt x="1935" y="547"/>
                </a:lnTo>
                <a:lnTo>
                  <a:pt x="1937" y="552"/>
                </a:lnTo>
                <a:lnTo>
                  <a:pt x="1937" y="554"/>
                </a:lnTo>
                <a:lnTo>
                  <a:pt x="1937" y="561"/>
                </a:lnTo>
                <a:lnTo>
                  <a:pt x="1934" y="566"/>
                </a:lnTo>
                <a:lnTo>
                  <a:pt x="1934" y="568"/>
                </a:lnTo>
                <a:lnTo>
                  <a:pt x="1934" y="571"/>
                </a:lnTo>
                <a:lnTo>
                  <a:pt x="1935" y="573"/>
                </a:lnTo>
                <a:lnTo>
                  <a:pt x="1935" y="577"/>
                </a:lnTo>
                <a:lnTo>
                  <a:pt x="1937" y="580"/>
                </a:lnTo>
                <a:lnTo>
                  <a:pt x="1937" y="584"/>
                </a:lnTo>
                <a:lnTo>
                  <a:pt x="1935" y="593"/>
                </a:lnTo>
                <a:lnTo>
                  <a:pt x="1935" y="594"/>
                </a:lnTo>
                <a:lnTo>
                  <a:pt x="1935" y="594"/>
                </a:lnTo>
                <a:lnTo>
                  <a:pt x="1934" y="600"/>
                </a:lnTo>
                <a:lnTo>
                  <a:pt x="1934" y="605"/>
                </a:lnTo>
                <a:lnTo>
                  <a:pt x="1934" y="607"/>
                </a:lnTo>
                <a:lnTo>
                  <a:pt x="1932" y="609"/>
                </a:lnTo>
                <a:lnTo>
                  <a:pt x="1930" y="612"/>
                </a:lnTo>
                <a:lnTo>
                  <a:pt x="1928" y="616"/>
                </a:lnTo>
                <a:lnTo>
                  <a:pt x="1926" y="619"/>
                </a:lnTo>
                <a:lnTo>
                  <a:pt x="1925" y="621"/>
                </a:lnTo>
                <a:lnTo>
                  <a:pt x="1923" y="624"/>
                </a:lnTo>
                <a:lnTo>
                  <a:pt x="1923" y="626"/>
                </a:lnTo>
                <a:lnTo>
                  <a:pt x="1919" y="631"/>
                </a:lnTo>
                <a:lnTo>
                  <a:pt x="1919" y="635"/>
                </a:lnTo>
                <a:lnTo>
                  <a:pt x="1919" y="637"/>
                </a:lnTo>
                <a:lnTo>
                  <a:pt x="1919" y="639"/>
                </a:lnTo>
                <a:lnTo>
                  <a:pt x="1918" y="640"/>
                </a:lnTo>
                <a:lnTo>
                  <a:pt x="1918" y="644"/>
                </a:lnTo>
                <a:lnTo>
                  <a:pt x="1918" y="647"/>
                </a:lnTo>
                <a:lnTo>
                  <a:pt x="1918" y="649"/>
                </a:lnTo>
                <a:lnTo>
                  <a:pt x="1918" y="651"/>
                </a:lnTo>
                <a:lnTo>
                  <a:pt x="1918" y="653"/>
                </a:lnTo>
                <a:lnTo>
                  <a:pt x="1916" y="656"/>
                </a:lnTo>
                <a:lnTo>
                  <a:pt x="1914" y="658"/>
                </a:lnTo>
                <a:lnTo>
                  <a:pt x="1912" y="661"/>
                </a:lnTo>
                <a:lnTo>
                  <a:pt x="1912" y="663"/>
                </a:lnTo>
                <a:lnTo>
                  <a:pt x="1914" y="663"/>
                </a:lnTo>
                <a:lnTo>
                  <a:pt x="1914" y="665"/>
                </a:lnTo>
                <a:lnTo>
                  <a:pt x="1914" y="667"/>
                </a:lnTo>
                <a:lnTo>
                  <a:pt x="1914" y="672"/>
                </a:lnTo>
                <a:lnTo>
                  <a:pt x="1912" y="674"/>
                </a:lnTo>
                <a:lnTo>
                  <a:pt x="1912" y="676"/>
                </a:lnTo>
                <a:lnTo>
                  <a:pt x="1912" y="677"/>
                </a:lnTo>
                <a:lnTo>
                  <a:pt x="1911" y="679"/>
                </a:lnTo>
                <a:lnTo>
                  <a:pt x="1909" y="681"/>
                </a:lnTo>
                <a:lnTo>
                  <a:pt x="1909" y="683"/>
                </a:lnTo>
                <a:lnTo>
                  <a:pt x="1907" y="684"/>
                </a:lnTo>
                <a:lnTo>
                  <a:pt x="1905" y="686"/>
                </a:lnTo>
                <a:lnTo>
                  <a:pt x="1905" y="688"/>
                </a:lnTo>
                <a:lnTo>
                  <a:pt x="1904" y="688"/>
                </a:lnTo>
                <a:lnTo>
                  <a:pt x="1904" y="690"/>
                </a:lnTo>
                <a:lnTo>
                  <a:pt x="1904" y="691"/>
                </a:lnTo>
                <a:lnTo>
                  <a:pt x="1902" y="693"/>
                </a:lnTo>
                <a:lnTo>
                  <a:pt x="1900" y="695"/>
                </a:lnTo>
                <a:lnTo>
                  <a:pt x="1900" y="695"/>
                </a:lnTo>
                <a:lnTo>
                  <a:pt x="1898" y="695"/>
                </a:lnTo>
                <a:lnTo>
                  <a:pt x="1896" y="695"/>
                </a:lnTo>
                <a:lnTo>
                  <a:pt x="1895" y="697"/>
                </a:lnTo>
                <a:lnTo>
                  <a:pt x="1893" y="699"/>
                </a:lnTo>
                <a:lnTo>
                  <a:pt x="1891" y="700"/>
                </a:lnTo>
                <a:lnTo>
                  <a:pt x="1889" y="700"/>
                </a:lnTo>
                <a:lnTo>
                  <a:pt x="1888" y="702"/>
                </a:lnTo>
                <a:lnTo>
                  <a:pt x="1886" y="704"/>
                </a:lnTo>
                <a:lnTo>
                  <a:pt x="1886" y="706"/>
                </a:lnTo>
                <a:lnTo>
                  <a:pt x="1884" y="709"/>
                </a:lnTo>
                <a:lnTo>
                  <a:pt x="1882" y="711"/>
                </a:lnTo>
                <a:lnTo>
                  <a:pt x="1879" y="713"/>
                </a:lnTo>
                <a:lnTo>
                  <a:pt x="1879" y="716"/>
                </a:lnTo>
                <a:lnTo>
                  <a:pt x="1879" y="718"/>
                </a:lnTo>
                <a:lnTo>
                  <a:pt x="1879" y="720"/>
                </a:lnTo>
                <a:lnTo>
                  <a:pt x="1877" y="721"/>
                </a:lnTo>
                <a:lnTo>
                  <a:pt x="1875" y="725"/>
                </a:lnTo>
                <a:lnTo>
                  <a:pt x="1874" y="727"/>
                </a:lnTo>
                <a:lnTo>
                  <a:pt x="1870" y="730"/>
                </a:lnTo>
                <a:lnTo>
                  <a:pt x="1865" y="739"/>
                </a:lnTo>
                <a:lnTo>
                  <a:pt x="1859" y="746"/>
                </a:lnTo>
                <a:lnTo>
                  <a:pt x="1854" y="757"/>
                </a:lnTo>
                <a:lnTo>
                  <a:pt x="1852" y="760"/>
                </a:lnTo>
                <a:lnTo>
                  <a:pt x="1851" y="760"/>
                </a:lnTo>
                <a:lnTo>
                  <a:pt x="1849" y="760"/>
                </a:lnTo>
                <a:lnTo>
                  <a:pt x="1847" y="764"/>
                </a:lnTo>
                <a:lnTo>
                  <a:pt x="1845" y="766"/>
                </a:lnTo>
                <a:lnTo>
                  <a:pt x="1845" y="767"/>
                </a:lnTo>
                <a:lnTo>
                  <a:pt x="1844" y="769"/>
                </a:lnTo>
                <a:lnTo>
                  <a:pt x="1842" y="773"/>
                </a:lnTo>
                <a:lnTo>
                  <a:pt x="1838" y="778"/>
                </a:lnTo>
                <a:lnTo>
                  <a:pt x="1835" y="783"/>
                </a:lnTo>
                <a:lnTo>
                  <a:pt x="1831" y="787"/>
                </a:lnTo>
                <a:lnTo>
                  <a:pt x="1829" y="794"/>
                </a:lnTo>
                <a:lnTo>
                  <a:pt x="1828" y="799"/>
                </a:lnTo>
                <a:lnTo>
                  <a:pt x="1828" y="804"/>
                </a:lnTo>
                <a:lnTo>
                  <a:pt x="1828" y="806"/>
                </a:lnTo>
                <a:lnTo>
                  <a:pt x="1824" y="806"/>
                </a:lnTo>
                <a:lnTo>
                  <a:pt x="1817" y="806"/>
                </a:lnTo>
                <a:lnTo>
                  <a:pt x="1815" y="806"/>
                </a:lnTo>
                <a:lnTo>
                  <a:pt x="1806" y="806"/>
                </a:lnTo>
                <a:lnTo>
                  <a:pt x="1803" y="806"/>
                </a:lnTo>
                <a:lnTo>
                  <a:pt x="1794" y="806"/>
                </a:lnTo>
                <a:lnTo>
                  <a:pt x="1778" y="806"/>
                </a:lnTo>
                <a:lnTo>
                  <a:pt x="1771" y="804"/>
                </a:lnTo>
                <a:lnTo>
                  <a:pt x="1762" y="804"/>
                </a:lnTo>
                <a:lnTo>
                  <a:pt x="1755" y="804"/>
                </a:lnTo>
                <a:lnTo>
                  <a:pt x="1750" y="803"/>
                </a:lnTo>
                <a:lnTo>
                  <a:pt x="1743" y="803"/>
                </a:lnTo>
                <a:lnTo>
                  <a:pt x="1736" y="801"/>
                </a:lnTo>
                <a:lnTo>
                  <a:pt x="1729" y="799"/>
                </a:lnTo>
                <a:lnTo>
                  <a:pt x="1725" y="799"/>
                </a:lnTo>
                <a:lnTo>
                  <a:pt x="1715" y="797"/>
                </a:lnTo>
                <a:lnTo>
                  <a:pt x="1706" y="796"/>
                </a:lnTo>
                <a:lnTo>
                  <a:pt x="1692" y="794"/>
                </a:lnTo>
                <a:lnTo>
                  <a:pt x="1674" y="790"/>
                </a:lnTo>
                <a:lnTo>
                  <a:pt x="1658" y="787"/>
                </a:lnTo>
                <a:lnTo>
                  <a:pt x="1655" y="787"/>
                </a:lnTo>
                <a:lnTo>
                  <a:pt x="1653" y="785"/>
                </a:lnTo>
                <a:lnTo>
                  <a:pt x="1641" y="783"/>
                </a:lnTo>
                <a:lnTo>
                  <a:pt x="1625" y="780"/>
                </a:lnTo>
                <a:lnTo>
                  <a:pt x="1621" y="780"/>
                </a:lnTo>
                <a:lnTo>
                  <a:pt x="1612" y="778"/>
                </a:lnTo>
                <a:lnTo>
                  <a:pt x="1596" y="774"/>
                </a:lnTo>
                <a:lnTo>
                  <a:pt x="1588" y="773"/>
                </a:lnTo>
                <a:lnTo>
                  <a:pt x="1586" y="773"/>
                </a:lnTo>
                <a:lnTo>
                  <a:pt x="1574" y="771"/>
                </a:lnTo>
                <a:lnTo>
                  <a:pt x="1568" y="769"/>
                </a:lnTo>
                <a:lnTo>
                  <a:pt x="1552" y="766"/>
                </a:lnTo>
                <a:lnTo>
                  <a:pt x="1542" y="764"/>
                </a:lnTo>
                <a:lnTo>
                  <a:pt x="1528" y="764"/>
                </a:lnTo>
                <a:lnTo>
                  <a:pt x="1514" y="760"/>
                </a:lnTo>
                <a:lnTo>
                  <a:pt x="1496" y="757"/>
                </a:lnTo>
                <a:lnTo>
                  <a:pt x="1480" y="755"/>
                </a:lnTo>
                <a:lnTo>
                  <a:pt x="1469" y="751"/>
                </a:lnTo>
                <a:lnTo>
                  <a:pt x="1464" y="751"/>
                </a:lnTo>
                <a:lnTo>
                  <a:pt x="1461" y="751"/>
                </a:lnTo>
                <a:lnTo>
                  <a:pt x="1452" y="750"/>
                </a:lnTo>
                <a:lnTo>
                  <a:pt x="1445" y="748"/>
                </a:lnTo>
                <a:lnTo>
                  <a:pt x="1439" y="746"/>
                </a:lnTo>
                <a:lnTo>
                  <a:pt x="1434" y="744"/>
                </a:lnTo>
                <a:lnTo>
                  <a:pt x="1434" y="744"/>
                </a:lnTo>
                <a:lnTo>
                  <a:pt x="1431" y="743"/>
                </a:lnTo>
                <a:lnTo>
                  <a:pt x="1422" y="741"/>
                </a:lnTo>
                <a:lnTo>
                  <a:pt x="1418" y="739"/>
                </a:lnTo>
                <a:lnTo>
                  <a:pt x="1409" y="736"/>
                </a:lnTo>
                <a:lnTo>
                  <a:pt x="1408" y="734"/>
                </a:lnTo>
                <a:lnTo>
                  <a:pt x="1395" y="730"/>
                </a:lnTo>
                <a:lnTo>
                  <a:pt x="1387" y="727"/>
                </a:lnTo>
                <a:lnTo>
                  <a:pt x="1372" y="721"/>
                </a:lnTo>
                <a:lnTo>
                  <a:pt x="1365" y="720"/>
                </a:lnTo>
                <a:lnTo>
                  <a:pt x="1360" y="718"/>
                </a:lnTo>
                <a:lnTo>
                  <a:pt x="1358" y="716"/>
                </a:lnTo>
                <a:lnTo>
                  <a:pt x="1357" y="716"/>
                </a:lnTo>
                <a:lnTo>
                  <a:pt x="1349" y="713"/>
                </a:lnTo>
                <a:lnTo>
                  <a:pt x="1341" y="709"/>
                </a:lnTo>
                <a:lnTo>
                  <a:pt x="1337" y="707"/>
                </a:lnTo>
                <a:lnTo>
                  <a:pt x="1330" y="704"/>
                </a:lnTo>
                <a:lnTo>
                  <a:pt x="1321" y="700"/>
                </a:lnTo>
                <a:lnTo>
                  <a:pt x="1311" y="695"/>
                </a:lnTo>
                <a:lnTo>
                  <a:pt x="1304" y="691"/>
                </a:lnTo>
                <a:lnTo>
                  <a:pt x="1300" y="690"/>
                </a:lnTo>
                <a:lnTo>
                  <a:pt x="1288" y="683"/>
                </a:lnTo>
                <a:lnTo>
                  <a:pt x="1277" y="679"/>
                </a:lnTo>
                <a:lnTo>
                  <a:pt x="1267" y="674"/>
                </a:lnTo>
                <a:lnTo>
                  <a:pt x="1256" y="669"/>
                </a:lnTo>
                <a:lnTo>
                  <a:pt x="1242" y="661"/>
                </a:lnTo>
                <a:lnTo>
                  <a:pt x="1231" y="654"/>
                </a:lnTo>
                <a:lnTo>
                  <a:pt x="1217" y="647"/>
                </a:lnTo>
                <a:lnTo>
                  <a:pt x="1212" y="646"/>
                </a:lnTo>
                <a:lnTo>
                  <a:pt x="1201" y="639"/>
                </a:lnTo>
                <a:lnTo>
                  <a:pt x="1187" y="635"/>
                </a:lnTo>
                <a:lnTo>
                  <a:pt x="1177" y="628"/>
                </a:lnTo>
                <a:lnTo>
                  <a:pt x="1168" y="624"/>
                </a:lnTo>
                <a:lnTo>
                  <a:pt x="1155" y="617"/>
                </a:lnTo>
                <a:lnTo>
                  <a:pt x="1147" y="614"/>
                </a:lnTo>
                <a:lnTo>
                  <a:pt x="1132" y="605"/>
                </a:lnTo>
                <a:lnTo>
                  <a:pt x="1131" y="603"/>
                </a:lnTo>
                <a:lnTo>
                  <a:pt x="1113" y="596"/>
                </a:lnTo>
                <a:lnTo>
                  <a:pt x="1104" y="593"/>
                </a:lnTo>
                <a:lnTo>
                  <a:pt x="1097" y="589"/>
                </a:lnTo>
                <a:lnTo>
                  <a:pt x="1092" y="586"/>
                </a:lnTo>
                <a:lnTo>
                  <a:pt x="1088" y="584"/>
                </a:lnTo>
                <a:lnTo>
                  <a:pt x="1078" y="580"/>
                </a:lnTo>
                <a:lnTo>
                  <a:pt x="1065" y="573"/>
                </a:lnTo>
                <a:lnTo>
                  <a:pt x="1053" y="566"/>
                </a:lnTo>
                <a:lnTo>
                  <a:pt x="1042" y="561"/>
                </a:lnTo>
                <a:lnTo>
                  <a:pt x="1039" y="561"/>
                </a:lnTo>
                <a:lnTo>
                  <a:pt x="1035" y="559"/>
                </a:lnTo>
                <a:lnTo>
                  <a:pt x="1019" y="552"/>
                </a:lnTo>
                <a:lnTo>
                  <a:pt x="1005" y="543"/>
                </a:lnTo>
                <a:lnTo>
                  <a:pt x="988" y="536"/>
                </a:lnTo>
                <a:lnTo>
                  <a:pt x="972" y="527"/>
                </a:lnTo>
                <a:lnTo>
                  <a:pt x="968" y="526"/>
                </a:lnTo>
                <a:lnTo>
                  <a:pt x="956" y="519"/>
                </a:lnTo>
                <a:lnTo>
                  <a:pt x="945" y="513"/>
                </a:lnTo>
                <a:lnTo>
                  <a:pt x="935" y="510"/>
                </a:lnTo>
                <a:lnTo>
                  <a:pt x="926" y="504"/>
                </a:lnTo>
                <a:lnTo>
                  <a:pt x="914" y="499"/>
                </a:lnTo>
                <a:lnTo>
                  <a:pt x="901" y="492"/>
                </a:lnTo>
                <a:lnTo>
                  <a:pt x="892" y="489"/>
                </a:lnTo>
                <a:lnTo>
                  <a:pt x="875" y="483"/>
                </a:lnTo>
                <a:lnTo>
                  <a:pt x="861" y="478"/>
                </a:lnTo>
                <a:lnTo>
                  <a:pt x="848" y="474"/>
                </a:lnTo>
                <a:lnTo>
                  <a:pt x="838" y="471"/>
                </a:lnTo>
                <a:lnTo>
                  <a:pt x="825" y="467"/>
                </a:lnTo>
                <a:lnTo>
                  <a:pt x="813" y="466"/>
                </a:lnTo>
                <a:lnTo>
                  <a:pt x="801" y="462"/>
                </a:lnTo>
                <a:lnTo>
                  <a:pt x="788" y="459"/>
                </a:lnTo>
                <a:lnTo>
                  <a:pt x="776" y="455"/>
                </a:lnTo>
                <a:lnTo>
                  <a:pt x="762" y="450"/>
                </a:lnTo>
                <a:lnTo>
                  <a:pt x="757" y="448"/>
                </a:lnTo>
                <a:lnTo>
                  <a:pt x="750" y="446"/>
                </a:lnTo>
                <a:lnTo>
                  <a:pt x="735" y="441"/>
                </a:lnTo>
                <a:lnTo>
                  <a:pt x="730" y="439"/>
                </a:lnTo>
                <a:lnTo>
                  <a:pt x="721" y="436"/>
                </a:lnTo>
                <a:lnTo>
                  <a:pt x="707" y="430"/>
                </a:lnTo>
                <a:lnTo>
                  <a:pt x="695" y="425"/>
                </a:lnTo>
                <a:lnTo>
                  <a:pt x="682" y="421"/>
                </a:lnTo>
                <a:lnTo>
                  <a:pt x="672" y="416"/>
                </a:lnTo>
                <a:lnTo>
                  <a:pt x="660" y="413"/>
                </a:lnTo>
                <a:lnTo>
                  <a:pt x="647" y="407"/>
                </a:lnTo>
                <a:lnTo>
                  <a:pt x="637" y="402"/>
                </a:lnTo>
                <a:lnTo>
                  <a:pt x="626" y="399"/>
                </a:lnTo>
                <a:lnTo>
                  <a:pt x="608" y="391"/>
                </a:lnTo>
                <a:lnTo>
                  <a:pt x="592" y="386"/>
                </a:lnTo>
                <a:lnTo>
                  <a:pt x="582" y="383"/>
                </a:lnTo>
                <a:lnTo>
                  <a:pt x="564" y="376"/>
                </a:lnTo>
                <a:lnTo>
                  <a:pt x="561" y="374"/>
                </a:lnTo>
                <a:lnTo>
                  <a:pt x="547" y="367"/>
                </a:lnTo>
                <a:lnTo>
                  <a:pt x="529" y="360"/>
                </a:lnTo>
                <a:lnTo>
                  <a:pt x="522" y="354"/>
                </a:lnTo>
                <a:lnTo>
                  <a:pt x="517" y="353"/>
                </a:lnTo>
                <a:lnTo>
                  <a:pt x="513" y="351"/>
                </a:lnTo>
                <a:lnTo>
                  <a:pt x="508" y="347"/>
                </a:lnTo>
                <a:lnTo>
                  <a:pt x="506" y="347"/>
                </a:lnTo>
                <a:lnTo>
                  <a:pt x="497" y="340"/>
                </a:lnTo>
                <a:lnTo>
                  <a:pt x="488" y="337"/>
                </a:lnTo>
                <a:lnTo>
                  <a:pt x="481" y="330"/>
                </a:lnTo>
                <a:lnTo>
                  <a:pt x="480" y="328"/>
                </a:lnTo>
                <a:lnTo>
                  <a:pt x="474" y="324"/>
                </a:lnTo>
                <a:lnTo>
                  <a:pt x="465" y="316"/>
                </a:lnTo>
                <a:lnTo>
                  <a:pt x="458" y="309"/>
                </a:lnTo>
                <a:lnTo>
                  <a:pt x="446" y="298"/>
                </a:lnTo>
                <a:lnTo>
                  <a:pt x="437" y="289"/>
                </a:lnTo>
                <a:lnTo>
                  <a:pt x="430" y="282"/>
                </a:lnTo>
                <a:lnTo>
                  <a:pt x="423" y="277"/>
                </a:lnTo>
                <a:lnTo>
                  <a:pt x="416" y="266"/>
                </a:lnTo>
                <a:lnTo>
                  <a:pt x="407" y="257"/>
                </a:lnTo>
                <a:lnTo>
                  <a:pt x="398" y="249"/>
                </a:lnTo>
                <a:lnTo>
                  <a:pt x="391" y="240"/>
                </a:lnTo>
                <a:lnTo>
                  <a:pt x="382" y="231"/>
                </a:lnTo>
                <a:lnTo>
                  <a:pt x="374" y="219"/>
                </a:lnTo>
                <a:lnTo>
                  <a:pt x="370" y="213"/>
                </a:lnTo>
                <a:lnTo>
                  <a:pt x="370" y="211"/>
                </a:lnTo>
                <a:lnTo>
                  <a:pt x="370" y="208"/>
                </a:lnTo>
                <a:lnTo>
                  <a:pt x="363" y="197"/>
                </a:lnTo>
                <a:lnTo>
                  <a:pt x="361" y="192"/>
                </a:lnTo>
                <a:lnTo>
                  <a:pt x="358" y="189"/>
                </a:lnTo>
                <a:lnTo>
                  <a:pt x="352" y="176"/>
                </a:lnTo>
                <a:lnTo>
                  <a:pt x="345" y="167"/>
                </a:lnTo>
                <a:lnTo>
                  <a:pt x="340" y="159"/>
                </a:lnTo>
                <a:lnTo>
                  <a:pt x="337" y="153"/>
                </a:lnTo>
                <a:lnTo>
                  <a:pt x="335" y="151"/>
                </a:lnTo>
                <a:lnTo>
                  <a:pt x="328" y="146"/>
                </a:lnTo>
                <a:lnTo>
                  <a:pt x="321" y="141"/>
                </a:lnTo>
                <a:lnTo>
                  <a:pt x="315" y="137"/>
                </a:lnTo>
                <a:lnTo>
                  <a:pt x="303" y="130"/>
                </a:lnTo>
                <a:lnTo>
                  <a:pt x="298" y="129"/>
                </a:lnTo>
                <a:lnTo>
                  <a:pt x="294" y="127"/>
                </a:lnTo>
                <a:lnTo>
                  <a:pt x="291" y="125"/>
                </a:lnTo>
                <a:lnTo>
                  <a:pt x="285" y="121"/>
                </a:lnTo>
                <a:lnTo>
                  <a:pt x="284" y="120"/>
                </a:lnTo>
                <a:lnTo>
                  <a:pt x="278" y="118"/>
                </a:lnTo>
                <a:lnTo>
                  <a:pt x="271" y="113"/>
                </a:lnTo>
                <a:lnTo>
                  <a:pt x="266" y="109"/>
                </a:lnTo>
                <a:lnTo>
                  <a:pt x="261" y="106"/>
                </a:lnTo>
                <a:lnTo>
                  <a:pt x="255" y="104"/>
                </a:lnTo>
                <a:lnTo>
                  <a:pt x="250" y="100"/>
                </a:lnTo>
                <a:lnTo>
                  <a:pt x="247" y="99"/>
                </a:lnTo>
                <a:lnTo>
                  <a:pt x="240" y="95"/>
                </a:lnTo>
                <a:lnTo>
                  <a:pt x="233" y="93"/>
                </a:lnTo>
                <a:lnTo>
                  <a:pt x="227" y="91"/>
                </a:lnTo>
                <a:lnTo>
                  <a:pt x="218" y="88"/>
                </a:lnTo>
                <a:lnTo>
                  <a:pt x="211" y="86"/>
                </a:lnTo>
                <a:lnTo>
                  <a:pt x="206" y="84"/>
                </a:lnTo>
                <a:lnTo>
                  <a:pt x="197" y="81"/>
                </a:lnTo>
                <a:lnTo>
                  <a:pt x="190" y="79"/>
                </a:lnTo>
                <a:lnTo>
                  <a:pt x="181" y="76"/>
                </a:lnTo>
                <a:lnTo>
                  <a:pt x="174" y="72"/>
                </a:lnTo>
                <a:lnTo>
                  <a:pt x="167" y="70"/>
                </a:lnTo>
                <a:lnTo>
                  <a:pt x="164" y="69"/>
                </a:lnTo>
                <a:lnTo>
                  <a:pt x="160" y="67"/>
                </a:lnTo>
                <a:lnTo>
                  <a:pt x="153" y="65"/>
                </a:lnTo>
                <a:lnTo>
                  <a:pt x="150" y="65"/>
                </a:lnTo>
                <a:lnTo>
                  <a:pt x="146" y="65"/>
                </a:lnTo>
                <a:lnTo>
                  <a:pt x="141" y="63"/>
                </a:lnTo>
                <a:lnTo>
                  <a:pt x="135" y="63"/>
                </a:lnTo>
                <a:lnTo>
                  <a:pt x="128" y="61"/>
                </a:lnTo>
                <a:lnTo>
                  <a:pt x="121" y="60"/>
                </a:lnTo>
                <a:lnTo>
                  <a:pt x="118" y="60"/>
                </a:lnTo>
                <a:lnTo>
                  <a:pt x="114" y="58"/>
                </a:lnTo>
                <a:lnTo>
                  <a:pt x="109" y="56"/>
                </a:lnTo>
                <a:lnTo>
                  <a:pt x="93" y="53"/>
                </a:lnTo>
                <a:lnTo>
                  <a:pt x="79" y="49"/>
                </a:lnTo>
                <a:lnTo>
                  <a:pt x="65" y="46"/>
                </a:lnTo>
                <a:lnTo>
                  <a:pt x="51" y="44"/>
                </a:lnTo>
                <a:lnTo>
                  <a:pt x="37" y="40"/>
                </a:lnTo>
                <a:lnTo>
                  <a:pt x="26" y="37"/>
                </a:lnTo>
                <a:lnTo>
                  <a:pt x="12" y="33"/>
                </a:lnTo>
                <a:lnTo>
                  <a:pt x="1" y="31"/>
                </a:lnTo>
                <a:lnTo>
                  <a:pt x="0" y="30"/>
                </a:lnTo>
                <a:lnTo>
                  <a:pt x="0" y="26"/>
                </a:lnTo>
                <a:lnTo>
                  <a:pt x="1" y="21"/>
                </a:lnTo>
                <a:lnTo>
                  <a:pt x="1" y="17"/>
                </a:lnTo>
                <a:lnTo>
                  <a:pt x="1" y="14"/>
                </a:lnTo>
                <a:lnTo>
                  <a:pt x="5" y="3"/>
                </a:lnTo>
                <a:lnTo>
                  <a:pt x="5" y="3"/>
                </a:lnTo>
                <a:lnTo>
                  <a:pt x="5" y="1"/>
                </a:lnTo>
                <a:lnTo>
                  <a:pt x="7" y="1"/>
                </a:lnTo>
                <a:lnTo>
                  <a:pt x="7" y="0"/>
                </a:lnTo>
                <a:lnTo>
                  <a:pt x="8" y="1"/>
                </a:lnTo>
                <a:lnTo>
                  <a:pt x="10" y="1"/>
                </a:lnTo>
                <a:lnTo>
                  <a:pt x="12" y="3"/>
                </a:lnTo>
                <a:lnTo>
                  <a:pt x="14" y="3"/>
                </a:lnTo>
                <a:lnTo>
                  <a:pt x="14" y="1"/>
                </a:lnTo>
                <a:lnTo>
                  <a:pt x="15" y="0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22">
            <a:extLst>
              <a:ext uri="{FF2B5EF4-FFF2-40B4-BE49-F238E27FC236}">
                <a16:creationId xmlns:a16="http://schemas.microsoft.com/office/drawing/2014/main" id="{F426CADC-2FE8-4D02-B290-1CC76B717C43}"/>
              </a:ext>
            </a:extLst>
          </p:cNvPr>
          <p:cNvSpPr>
            <a:spLocks/>
          </p:cNvSpPr>
          <p:nvPr/>
        </p:nvSpPr>
        <p:spPr bwMode="auto">
          <a:xfrm>
            <a:off x="604838" y="1866900"/>
            <a:ext cx="3065463" cy="1271588"/>
          </a:xfrm>
          <a:custGeom>
            <a:avLst/>
            <a:gdLst>
              <a:gd name="T0" fmla="*/ 1673 w 1931"/>
              <a:gd name="T1" fmla="*/ 57 h 801"/>
              <a:gd name="T2" fmla="*/ 1689 w 1931"/>
              <a:gd name="T3" fmla="*/ 76 h 801"/>
              <a:gd name="T4" fmla="*/ 1684 w 1931"/>
              <a:gd name="T5" fmla="*/ 104 h 801"/>
              <a:gd name="T6" fmla="*/ 1671 w 1931"/>
              <a:gd name="T7" fmla="*/ 147 h 801"/>
              <a:gd name="T8" fmla="*/ 1668 w 1931"/>
              <a:gd name="T9" fmla="*/ 182 h 801"/>
              <a:gd name="T10" fmla="*/ 1687 w 1931"/>
              <a:gd name="T11" fmla="*/ 214 h 801"/>
              <a:gd name="T12" fmla="*/ 1698 w 1931"/>
              <a:gd name="T13" fmla="*/ 251 h 801"/>
              <a:gd name="T14" fmla="*/ 1716 w 1931"/>
              <a:gd name="T15" fmla="*/ 304 h 801"/>
              <a:gd name="T16" fmla="*/ 1719 w 1931"/>
              <a:gd name="T17" fmla="*/ 351 h 801"/>
              <a:gd name="T18" fmla="*/ 1709 w 1931"/>
              <a:gd name="T19" fmla="*/ 389 h 801"/>
              <a:gd name="T20" fmla="*/ 1696 w 1931"/>
              <a:gd name="T21" fmla="*/ 429 h 801"/>
              <a:gd name="T22" fmla="*/ 1716 w 1931"/>
              <a:gd name="T23" fmla="*/ 479 h 801"/>
              <a:gd name="T24" fmla="*/ 1731 w 1931"/>
              <a:gd name="T25" fmla="*/ 509 h 801"/>
              <a:gd name="T26" fmla="*/ 1756 w 1931"/>
              <a:gd name="T27" fmla="*/ 531 h 801"/>
              <a:gd name="T28" fmla="*/ 1767 w 1931"/>
              <a:gd name="T29" fmla="*/ 560 h 801"/>
              <a:gd name="T30" fmla="*/ 1795 w 1931"/>
              <a:gd name="T31" fmla="*/ 586 h 801"/>
              <a:gd name="T32" fmla="*/ 1827 w 1931"/>
              <a:gd name="T33" fmla="*/ 611 h 801"/>
              <a:gd name="T34" fmla="*/ 1859 w 1931"/>
              <a:gd name="T35" fmla="*/ 648 h 801"/>
              <a:gd name="T36" fmla="*/ 1883 w 1931"/>
              <a:gd name="T37" fmla="*/ 694 h 801"/>
              <a:gd name="T38" fmla="*/ 1910 w 1931"/>
              <a:gd name="T39" fmla="*/ 736 h 801"/>
              <a:gd name="T40" fmla="*/ 1929 w 1931"/>
              <a:gd name="T41" fmla="*/ 777 h 801"/>
              <a:gd name="T42" fmla="*/ 1747 w 1931"/>
              <a:gd name="T43" fmla="*/ 791 h 801"/>
              <a:gd name="T44" fmla="*/ 1543 w 1931"/>
              <a:gd name="T45" fmla="*/ 801 h 801"/>
              <a:gd name="T46" fmla="*/ 1357 w 1931"/>
              <a:gd name="T47" fmla="*/ 766 h 801"/>
              <a:gd name="T48" fmla="*/ 1239 w 1931"/>
              <a:gd name="T49" fmla="*/ 756 h 801"/>
              <a:gd name="T50" fmla="*/ 1128 w 1931"/>
              <a:gd name="T51" fmla="*/ 729 h 801"/>
              <a:gd name="T52" fmla="*/ 964 w 1931"/>
              <a:gd name="T53" fmla="*/ 653 h 801"/>
              <a:gd name="T54" fmla="*/ 768 w 1931"/>
              <a:gd name="T55" fmla="*/ 560 h 801"/>
              <a:gd name="T56" fmla="*/ 581 w 1931"/>
              <a:gd name="T57" fmla="*/ 470 h 801"/>
              <a:gd name="T58" fmla="*/ 472 w 1931"/>
              <a:gd name="T59" fmla="*/ 445 h 801"/>
              <a:gd name="T60" fmla="*/ 360 w 1931"/>
              <a:gd name="T61" fmla="*/ 461 h 801"/>
              <a:gd name="T62" fmla="*/ 202 w 1931"/>
              <a:gd name="T63" fmla="*/ 475 h 801"/>
              <a:gd name="T64" fmla="*/ 6 w 1931"/>
              <a:gd name="T65" fmla="*/ 427 h 801"/>
              <a:gd name="T66" fmla="*/ 25 w 1931"/>
              <a:gd name="T67" fmla="*/ 374 h 801"/>
              <a:gd name="T68" fmla="*/ 27 w 1931"/>
              <a:gd name="T69" fmla="*/ 339 h 801"/>
              <a:gd name="T70" fmla="*/ 38 w 1931"/>
              <a:gd name="T71" fmla="*/ 299 h 801"/>
              <a:gd name="T72" fmla="*/ 52 w 1931"/>
              <a:gd name="T73" fmla="*/ 311 h 801"/>
              <a:gd name="T74" fmla="*/ 64 w 1931"/>
              <a:gd name="T75" fmla="*/ 313 h 801"/>
              <a:gd name="T76" fmla="*/ 66 w 1931"/>
              <a:gd name="T77" fmla="*/ 332 h 801"/>
              <a:gd name="T78" fmla="*/ 78 w 1931"/>
              <a:gd name="T79" fmla="*/ 341 h 801"/>
              <a:gd name="T80" fmla="*/ 98 w 1931"/>
              <a:gd name="T81" fmla="*/ 353 h 801"/>
              <a:gd name="T82" fmla="*/ 105 w 1931"/>
              <a:gd name="T83" fmla="*/ 360 h 801"/>
              <a:gd name="T84" fmla="*/ 119 w 1931"/>
              <a:gd name="T85" fmla="*/ 357 h 801"/>
              <a:gd name="T86" fmla="*/ 128 w 1931"/>
              <a:gd name="T87" fmla="*/ 339 h 801"/>
              <a:gd name="T88" fmla="*/ 138 w 1931"/>
              <a:gd name="T89" fmla="*/ 341 h 801"/>
              <a:gd name="T90" fmla="*/ 154 w 1931"/>
              <a:gd name="T91" fmla="*/ 353 h 801"/>
              <a:gd name="T92" fmla="*/ 165 w 1931"/>
              <a:gd name="T93" fmla="*/ 371 h 801"/>
              <a:gd name="T94" fmla="*/ 180 w 1931"/>
              <a:gd name="T95" fmla="*/ 374 h 801"/>
              <a:gd name="T96" fmla="*/ 189 w 1931"/>
              <a:gd name="T97" fmla="*/ 359 h 801"/>
              <a:gd name="T98" fmla="*/ 318 w 1931"/>
              <a:gd name="T99" fmla="*/ 344 h 801"/>
              <a:gd name="T100" fmla="*/ 526 w 1931"/>
              <a:gd name="T101" fmla="*/ 284 h 801"/>
              <a:gd name="T102" fmla="*/ 726 w 1931"/>
              <a:gd name="T103" fmla="*/ 207 h 801"/>
              <a:gd name="T104" fmla="*/ 890 w 1931"/>
              <a:gd name="T105" fmla="*/ 177 h 801"/>
              <a:gd name="T106" fmla="*/ 1089 w 1931"/>
              <a:gd name="T107" fmla="*/ 201 h 801"/>
              <a:gd name="T108" fmla="*/ 1255 w 1931"/>
              <a:gd name="T109" fmla="*/ 228 h 801"/>
              <a:gd name="T110" fmla="*/ 1421 w 1931"/>
              <a:gd name="T111" fmla="*/ 210 h 801"/>
              <a:gd name="T112" fmla="*/ 1527 w 1931"/>
              <a:gd name="T113" fmla="*/ 145 h 801"/>
              <a:gd name="T114" fmla="*/ 1589 w 1931"/>
              <a:gd name="T115" fmla="*/ 147 h 801"/>
              <a:gd name="T116" fmla="*/ 1631 w 1931"/>
              <a:gd name="T117" fmla="*/ 140 h 801"/>
              <a:gd name="T118" fmla="*/ 1666 w 1931"/>
              <a:gd name="T119" fmla="*/ 48 h 801"/>
              <a:gd name="T120" fmla="*/ 1659 w 1931"/>
              <a:gd name="T121" fmla="*/ 13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31" h="801">
                <a:moveTo>
                  <a:pt x="1663" y="36"/>
                </a:moveTo>
                <a:lnTo>
                  <a:pt x="1664" y="36"/>
                </a:lnTo>
                <a:lnTo>
                  <a:pt x="1666" y="36"/>
                </a:lnTo>
                <a:lnTo>
                  <a:pt x="1668" y="36"/>
                </a:lnTo>
                <a:lnTo>
                  <a:pt x="1670" y="36"/>
                </a:lnTo>
                <a:lnTo>
                  <a:pt x="1671" y="36"/>
                </a:lnTo>
                <a:lnTo>
                  <a:pt x="1673" y="37"/>
                </a:lnTo>
                <a:lnTo>
                  <a:pt x="1673" y="37"/>
                </a:lnTo>
                <a:lnTo>
                  <a:pt x="1675" y="37"/>
                </a:lnTo>
                <a:lnTo>
                  <a:pt x="1677" y="39"/>
                </a:lnTo>
                <a:lnTo>
                  <a:pt x="1679" y="41"/>
                </a:lnTo>
                <a:lnTo>
                  <a:pt x="1679" y="43"/>
                </a:lnTo>
                <a:lnTo>
                  <a:pt x="1679" y="44"/>
                </a:lnTo>
                <a:lnTo>
                  <a:pt x="1679" y="46"/>
                </a:lnTo>
                <a:lnTo>
                  <a:pt x="1679" y="50"/>
                </a:lnTo>
                <a:lnTo>
                  <a:pt x="1677" y="51"/>
                </a:lnTo>
                <a:lnTo>
                  <a:pt x="1677" y="55"/>
                </a:lnTo>
                <a:lnTo>
                  <a:pt x="1675" y="55"/>
                </a:lnTo>
                <a:lnTo>
                  <a:pt x="1675" y="57"/>
                </a:lnTo>
                <a:lnTo>
                  <a:pt x="1673" y="57"/>
                </a:lnTo>
                <a:lnTo>
                  <a:pt x="1673" y="59"/>
                </a:lnTo>
                <a:lnTo>
                  <a:pt x="1673" y="59"/>
                </a:lnTo>
                <a:lnTo>
                  <a:pt x="1673" y="60"/>
                </a:lnTo>
                <a:lnTo>
                  <a:pt x="1673" y="62"/>
                </a:lnTo>
                <a:lnTo>
                  <a:pt x="1673" y="62"/>
                </a:lnTo>
                <a:lnTo>
                  <a:pt x="1673" y="64"/>
                </a:lnTo>
                <a:lnTo>
                  <a:pt x="1675" y="64"/>
                </a:lnTo>
                <a:lnTo>
                  <a:pt x="1677" y="64"/>
                </a:lnTo>
                <a:lnTo>
                  <a:pt x="1677" y="66"/>
                </a:lnTo>
                <a:lnTo>
                  <a:pt x="1679" y="66"/>
                </a:lnTo>
                <a:lnTo>
                  <a:pt x="1680" y="66"/>
                </a:lnTo>
                <a:lnTo>
                  <a:pt x="1682" y="66"/>
                </a:lnTo>
                <a:lnTo>
                  <a:pt x="1684" y="66"/>
                </a:lnTo>
                <a:lnTo>
                  <a:pt x="1686" y="67"/>
                </a:lnTo>
                <a:lnTo>
                  <a:pt x="1686" y="69"/>
                </a:lnTo>
                <a:lnTo>
                  <a:pt x="1686" y="71"/>
                </a:lnTo>
                <a:lnTo>
                  <a:pt x="1687" y="73"/>
                </a:lnTo>
                <a:lnTo>
                  <a:pt x="1687" y="74"/>
                </a:lnTo>
                <a:lnTo>
                  <a:pt x="1687" y="76"/>
                </a:lnTo>
                <a:lnTo>
                  <a:pt x="1689" y="76"/>
                </a:lnTo>
                <a:lnTo>
                  <a:pt x="1689" y="78"/>
                </a:lnTo>
                <a:lnTo>
                  <a:pt x="1689" y="80"/>
                </a:lnTo>
                <a:lnTo>
                  <a:pt x="1691" y="80"/>
                </a:lnTo>
                <a:lnTo>
                  <a:pt x="1691" y="81"/>
                </a:lnTo>
                <a:lnTo>
                  <a:pt x="1691" y="83"/>
                </a:lnTo>
                <a:lnTo>
                  <a:pt x="1691" y="85"/>
                </a:lnTo>
                <a:lnTo>
                  <a:pt x="1693" y="85"/>
                </a:lnTo>
                <a:lnTo>
                  <a:pt x="1691" y="87"/>
                </a:lnTo>
                <a:lnTo>
                  <a:pt x="1691" y="89"/>
                </a:lnTo>
                <a:lnTo>
                  <a:pt x="1691" y="90"/>
                </a:lnTo>
                <a:lnTo>
                  <a:pt x="1691" y="92"/>
                </a:lnTo>
                <a:lnTo>
                  <a:pt x="1691" y="94"/>
                </a:lnTo>
                <a:lnTo>
                  <a:pt x="1689" y="94"/>
                </a:lnTo>
                <a:lnTo>
                  <a:pt x="1689" y="96"/>
                </a:lnTo>
                <a:lnTo>
                  <a:pt x="1689" y="97"/>
                </a:lnTo>
                <a:lnTo>
                  <a:pt x="1687" y="99"/>
                </a:lnTo>
                <a:lnTo>
                  <a:pt x="1686" y="101"/>
                </a:lnTo>
                <a:lnTo>
                  <a:pt x="1686" y="103"/>
                </a:lnTo>
                <a:lnTo>
                  <a:pt x="1684" y="104"/>
                </a:lnTo>
                <a:lnTo>
                  <a:pt x="1684" y="104"/>
                </a:lnTo>
                <a:lnTo>
                  <a:pt x="1684" y="106"/>
                </a:lnTo>
                <a:lnTo>
                  <a:pt x="1682" y="106"/>
                </a:lnTo>
                <a:lnTo>
                  <a:pt x="1682" y="108"/>
                </a:lnTo>
                <a:lnTo>
                  <a:pt x="1680" y="110"/>
                </a:lnTo>
                <a:lnTo>
                  <a:pt x="1680" y="111"/>
                </a:lnTo>
                <a:lnTo>
                  <a:pt x="1679" y="111"/>
                </a:lnTo>
                <a:lnTo>
                  <a:pt x="1677" y="113"/>
                </a:lnTo>
                <a:lnTo>
                  <a:pt x="1677" y="115"/>
                </a:lnTo>
                <a:lnTo>
                  <a:pt x="1677" y="117"/>
                </a:lnTo>
                <a:lnTo>
                  <a:pt x="1677" y="119"/>
                </a:lnTo>
                <a:lnTo>
                  <a:pt x="1677" y="120"/>
                </a:lnTo>
                <a:lnTo>
                  <a:pt x="1677" y="122"/>
                </a:lnTo>
                <a:lnTo>
                  <a:pt x="1677" y="124"/>
                </a:lnTo>
                <a:lnTo>
                  <a:pt x="1675" y="129"/>
                </a:lnTo>
                <a:lnTo>
                  <a:pt x="1675" y="134"/>
                </a:lnTo>
                <a:lnTo>
                  <a:pt x="1673" y="138"/>
                </a:lnTo>
                <a:lnTo>
                  <a:pt x="1673" y="141"/>
                </a:lnTo>
                <a:lnTo>
                  <a:pt x="1673" y="143"/>
                </a:lnTo>
                <a:lnTo>
                  <a:pt x="1673" y="145"/>
                </a:lnTo>
                <a:lnTo>
                  <a:pt x="1671" y="147"/>
                </a:lnTo>
                <a:lnTo>
                  <a:pt x="1670" y="147"/>
                </a:lnTo>
                <a:lnTo>
                  <a:pt x="1670" y="149"/>
                </a:lnTo>
                <a:lnTo>
                  <a:pt x="1664" y="149"/>
                </a:lnTo>
                <a:lnTo>
                  <a:pt x="1663" y="152"/>
                </a:lnTo>
                <a:lnTo>
                  <a:pt x="1661" y="152"/>
                </a:lnTo>
                <a:lnTo>
                  <a:pt x="1661" y="154"/>
                </a:lnTo>
                <a:lnTo>
                  <a:pt x="1659" y="156"/>
                </a:lnTo>
                <a:lnTo>
                  <a:pt x="1659" y="157"/>
                </a:lnTo>
                <a:lnTo>
                  <a:pt x="1661" y="157"/>
                </a:lnTo>
                <a:lnTo>
                  <a:pt x="1661" y="159"/>
                </a:lnTo>
                <a:lnTo>
                  <a:pt x="1663" y="163"/>
                </a:lnTo>
                <a:lnTo>
                  <a:pt x="1663" y="164"/>
                </a:lnTo>
                <a:lnTo>
                  <a:pt x="1663" y="168"/>
                </a:lnTo>
                <a:lnTo>
                  <a:pt x="1663" y="170"/>
                </a:lnTo>
                <a:lnTo>
                  <a:pt x="1664" y="170"/>
                </a:lnTo>
                <a:lnTo>
                  <a:pt x="1664" y="173"/>
                </a:lnTo>
                <a:lnTo>
                  <a:pt x="1664" y="175"/>
                </a:lnTo>
                <a:lnTo>
                  <a:pt x="1666" y="177"/>
                </a:lnTo>
                <a:lnTo>
                  <a:pt x="1666" y="179"/>
                </a:lnTo>
                <a:lnTo>
                  <a:pt x="1668" y="182"/>
                </a:lnTo>
                <a:lnTo>
                  <a:pt x="1670" y="184"/>
                </a:lnTo>
                <a:lnTo>
                  <a:pt x="1671" y="186"/>
                </a:lnTo>
                <a:lnTo>
                  <a:pt x="1671" y="187"/>
                </a:lnTo>
                <a:lnTo>
                  <a:pt x="1673" y="189"/>
                </a:lnTo>
                <a:lnTo>
                  <a:pt x="1673" y="189"/>
                </a:lnTo>
                <a:lnTo>
                  <a:pt x="1673" y="189"/>
                </a:lnTo>
                <a:lnTo>
                  <a:pt x="1675" y="189"/>
                </a:lnTo>
                <a:lnTo>
                  <a:pt x="1675" y="191"/>
                </a:lnTo>
                <a:lnTo>
                  <a:pt x="1677" y="191"/>
                </a:lnTo>
                <a:lnTo>
                  <a:pt x="1677" y="194"/>
                </a:lnTo>
                <a:lnTo>
                  <a:pt x="1679" y="194"/>
                </a:lnTo>
                <a:lnTo>
                  <a:pt x="1680" y="196"/>
                </a:lnTo>
                <a:lnTo>
                  <a:pt x="1680" y="198"/>
                </a:lnTo>
                <a:lnTo>
                  <a:pt x="1680" y="201"/>
                </a:lnTo>
                <a:lnTo>
                  <a:pt x="1682" y="203"/>
                </a:lnTo>
                <a:lnTo>
                  <a:pt x="1682" y="205"/>
                </a:lnTo>
                <a:lnTo>
                  <a:pt x="1684" y="207"/>
                </a:lnTo>
                <a:lnTo>
                  <a:pt x="1684" y="209"/>
                </a:lnTo>
                <a:lnTo>
                  <a:pt x="1687" y="212"/>
                </a:lnTo>
                <a:lnTo>
                  <a:pt x="1687" y="214"/>
                </a:lnTo>
                <a:lnTo>
                  <a:pt x="1687" y="216"/>
                </a:lnTo>
                <a:lnTo>
                  <a:pt x="1689" y="217"/>
                </a:lnTo>
                <a:lnTo>
                  <a:pt x="1691" y="219"/>
                </a:lnTo>
                <a:lnTo>
                  <a:pt x="1693" y="221"/>
                </a:lnTo>
                <a:lnTo>
                  <a:pt x="1694" y="223"/>
                </a:lnTo>
                <a:lnTo>
                  <a:pt x="1694" y="224"/>
                </a:lnTo>
                <a:lnTo>
                  <a:pt x="1696" y="226"/>
                </a:lnTo>
                <a:lnTo>
                  <a:pt x="1696" y="230"/>
                </a:lnTo>
                <a:lnTo>
                  <a:pt x="1696" y="231"/>
                </a:lnTo>
                <a:lnTo>
                  <a:pt x="1694" y="233"/>
                </a:lnTo>
                <a:lnTo>
                  <a:pt x="1694" y="235"/>
                </a:lnTo>
                <a:lnTo>
                  <a:pt x="1694" y="237"/>
                </a:lnTo>
                <a:lnTo>
                  <a:pt x="1696" y="237"/>
                </a:lnTo>
                <a:lnTo>
                  <a:pt x="1698" y="239"/>
                </a:lnTo>
                <a:lnTo>
                  <a:pt x="1698" y="240"/>
                </a:lnTo>
                <a:lnTo>
                  <a:pt x="1700" y="242"/>
                </a:lnTo>
                <a:lnTo>
                  <a:pt x="1700" y="244"/>
                </a:lnTo>
                <a:lnTo>
                  <a:pt x="1698" y="247"/>
                </a:lnTo>
                <a:lnTo>
                  <a:pt x="1698" y="249"/>
                </a:lnTo>
                <a:lnTo>
                  <a:pt x="1698" y="251"/>
                </a:lnTo>
                <a:lnTo>
                  <a:pt x="1700" y="253"/>
                </a:lnTo>
                <a:lnTo>
                  <a:pt x="1700" y="254"/>
                </a:lnTo>
                <a:lnTo>
                  <a:pt x="1700" y="256"/>
                </a:lnTo>
                <a:lnTo>
                  <a:pt x="1700" y="258"/>
                </a:lnTo>
                <a:lnTo>
                  <a:pt x="1701" y="261"/>
                </a:lnTo>
                <a:lnTo>
                  <a:pt x="1703" y="263"/>
                </a:lnTo>
                <a:lnTo>
                  <a:pt x="1703" y="265"/>
                </a:lnTo>
                <a:lnTo>
                  <a:pt x="1705" y="267"/>
                </a:lnTo>
                <a:lnTo>
                  <a:pt x="1707" y="269"/>
                </a:lnTo>
                <a:lnTo>
                  <a:pt x="1710" y="272"/>
                </a:lnTo>
                <a:lnTo>
                  <a:pt x="1710" y="274"/>
                </a:lnTo>
                <a:lnTo>
                  <a:pt x="1712" y="279"/>
                </a:lnTo>
                <a:lnTo>
                  <a:pt x="1712" y="281"/>
                </a:lnTo>
                <a:lnTo>
                  <a:pt x="1714" y="284"/>
                </a:lnTo>
                <a:lnTo>
                  <a:pt x="1714" y="286"/>
                </a:lnTo>
                <a:lnTo>
                  <a:pt x="1716" y="286"/>
                </a:lnTo>
                <a:lnTo>
                  <a:pt x="1712" y="288"/>
                </a:lnTo>
                <a:lnTo>
                  <a:pt x="1714" y="299"/>
                </a:lnTo>
                <a:lnTo>
                  <a:pt x="1716" y="302"/>
                </a:lnTo>
                <a:lnTo>
                  <a:pt x="1716" y="304"/>
                </a:lnTo>
                <a:lnTo>
                  <a:pt x="1716" y="307"/>
                </a:lnTo>
                <a:lnTo>
                  <a:pt x="1717" y="309"/>
                </a:lnTo>
                <a:lnTo>
                  <a:pt x="1719" y="311"/>
                </a:lnTo>
                <a:lnTo>
                  <a:pt x="1717" y="311"/>
                </a:lnTo>
                <a:lnTo>
                  <a:pt x="1716" y="316"/>
                </a:lnTo>
                <a:lnTo>
                  <a:pt x="1716" y="316"/>
                </a:lnTo>
                <a:lnTo>
                  <a:pt x="1716" y="318"/>
                </a:lnTo>
                <a:lnTo>
                  <a:pt x="1716" y="321"/>
                </a:lnTo>
                <a:lnTo>
                  <a:pt x="1717" y="321"/>
                </a:lnTo>
                <a:lnTo>
                  <a:pt x="1719" y="323"/>
                </a:lnTo>
                <a:lnTo>
                  <a:pt x="1719" y="325"/>
                </a:lnTo>
                <a:lnTo>
                  <a:pt x="1719" y="329"/>
                </a:lnTo>
                <a:lnTo>
                  <a:pt x="1719" y="332"/>
                </a:lnTo>
                <a:lnTo>
                  <a:pt x="1717" y="334"/>
                </a:lnTo>
                <a:lnTo>
                  <a:pt x="1717" y="337"/>
                </a:lnTo>
                <a:lnTo>
                  <a:pt x="1719" y="341"/>
                </a:lnTo>
                <a:lnTo>
                  <a:pt x="1717" y="343"/>
                </a:lnTo>
                <a:lnTo>
                  <a:pt x="1717" y="346"/>
                </a:lnTo>
                <a:lnTo>
                  <a:pt x="1719" y="348"/>
                </a:lnTo>
                <a:lnTo>
                  <a:pt x="1719" y="351"/>
                </a:lnTo>
                <a:lnTo>
                  <a:pt x="1719" y="353"/>
                </a:lnTo>
                <a:lnTo>
                  <a:pt x="1721" y="355"/>
                </a:lnTo>
                <a:lnTo>
                  <a:pt x="1723" y="359"/>
                </a:lnTo>
                <a:lnTo>
                  <a:pt x="1723" y="359"/>
                </a:lnTo>
                <a:lnTo>
                  <a:pt x="1723" y="360"/>
                </a:lnTo>
                <a:lnTo>
                  <a:pt x="1721" y="362"/>
                </a:lnTo>
                <a:lnTo>
                  <a:pt x="1721" y="364"/>
                </a:lnTo>
                <a:lnTo>
                  <a:pt x="1721" y="366"/>
                </a:lnTo>
                <a:lnTo>
                  <a:pt x="1721" y="367"/>
                </a:lnTo>
                <a:lnTo>
                  <a:pt x="1719" y="369"/>
                </a:lnTo>
                <a:lnTo>
                  <a:pt x="1719" y="371"/>
                </a:lnTo>
                <a:lnTo>
                  <a:pt x="1717" y="374"/>
                </a:lnTo>
                <a:lnTo>
                  <a:pt x="1716" y="376"/>
                </a:lnTo>
                <a:lnTo>
                  <a:pt x="1716" y="378"/>
                </a:lnTo>
                <a:lnTo>
                  <a:pt x="1714" y="380"/>
                </a:lnTo>
                <a:lnTo>
                  <a:pt x="1714" y="381"/>
                </a:lnTo>
                <a:lnTo>
                  <a:pt x="1712" y="381"/>
                </a:lnTo>
                <a:lnTo>
                  <a:pt x="1710" y="383"/>
                </a:lnTo>
                <a:lnTo>
                  <a:pt x="1709" y="387"/>
                </a:lnTo>
                <a:lnTo>
                  <a:pt x="1709" y="389"/>
                </a:lnTo>
                <a:lnTo>
                  <a:pt x="1707" y="390"/>
                </a:lnTo>
                <a:lnTo>
                  <a:pt x="1707" y="392"/>
                </a:lnTo>
                <a:lnTo>
                  <a:pt x="1707" y="394"/>
                </a:lnTo>
                <a:lnTo>
                  <a:pt x="1707" y="397"/>
                </a:lnTo>
                <a:lnTo>
                  <a:pt x="1707" y="399"/>
                </a:lnTo>
                <a:lnTo>
                  <a:pt x="1707" y="401"/>
                </a:lnTo>
                <a:lnTo>
                  <a:pt x="1707" y="403"/>
                </a:lnTo>
                <a:lnTo>
                  <a:pt x="1707" y="406"/>
                </a:lnTo>
                <a:lnTo>
                  <a:pt x="1707" y="408"/>
                </a:lnTo>
                <a:lnTo>
                  <a:pt x="1709" y="410"/>
                </a:lnTo>
                <a:lnTo>
                  <a:pt x="1709" y="411"/>
                </a:lnTo>
                <a:lnTo>
                  <a:pt x="1707" y="411"/>
                </a:lnTo>
                <a:lnTo>
                  <a:pt x="1705" y="413"/>
                </a:lnTo>
                <a:lnTo>
                  <a:pt x="1703" y="417"/>
                </a:lnTo>
                <a:lnTo>
                  <a:pt x="1700" y="420"/>
                </a:lnTo>
                <a:lnTo>
                  <a:pt x="1698" y="422"/>
                </a:lnTo>
                <a:lnTo>
                  <a:pt x="1696" y="424"/>
                </a:lnTo>
                <a:lnTo>
                  <a:pt x="1696" y="426"/>
                </a:lnTo>
                <a:lnTo>
                  <a:pt x="1696" y="427"/>
                </a:lnTo>
                <a:lnTo>
                  <a:pt x="1696" y="429"/>
                </a:lnTo>
                <a:lnTo>
                  <a:pt x="1696" y="431"/>
                </a:lnTo>
                <a:lnTo>
                  <a:pt x="1698" y="433"/>
                </a:lnTo>
                <a:lnTo>
                  <a:pt x="1700" y="434"/>
                </a:lnTo>
                <a:lnTo>
                  <a:pt x="1701" y="434"/>
                </a:lnTo>
                <a:lnTo>
                  <a:pt x="1701" y="436"/>
                </a:lnTo>
                <a:lnTo>
                  <a:pt x="1701" y="438"/>
                </a:lnTo>
                <a:lnTo>
                  <a:pt x="1700" y="440"/>
                </a:lnTo>
                <a:lnTo>
                  <a:pt x="1700" y="443"/>
                </a:lnTo>
                <a:lnTo>
                  <a:pt x="1700" y="443"/>
                </a:lnTo>
                <a:lnTo>
                  <a:pt x="1700" y="447"/>
                </a:lnTo>
                <a:lnTo>
                  <a:pt x="1700" y="450"/>
                </a:lnTo>
                <a:lnTo>
                  <a:pt x="1701" y="454"/>
                </a:lnTo>
                <a:lnTo>
                  <a:pt x="1701" y="459"/>
                </a:lnTo>
                <a:lnTo>
                  <a:pt x="1703" y="461"/>
                </a:lnTo>
                <a:lnTo>
                  <a:pt x="1703" y="463"/>
                </a:lnTo>
                <a:lnTo>
                  <a:pt x="1705" y="466"/>
                </a:lnTo>
                <a:lnTo>
                  <a:pt x="1707" y="470"/>
                </a:lnTo>
                <a:lnTo>
                  <a:pt x="1709" y="471"/>
                </a:lnTo>
                <a:lnTo>
                  <a:pt x="1714" y="477"/>
                </a:lnTo>
                <a:lnTo>
                  <a:pt x="1716" y="479"/>
                </a:lnTo>
                <a:lnTo>
                  <a:pt x="1716" y="480"/>
                </a:lnTo>
                <a:lnTo>
                  <a:pt x="1717" y="480"/>
                </a:lnTo>
                <a:lnTo>
                  <a:pt x="1717" y="482"/>
                </a:lnTo>
                <a:lnTo>
                  <a:pt x="1719" y="484"/>
                </a:lnTo>
                <a:lnTo>
                  <a:pt x="1719" y="486"/>
                </a:lnTo>
                <a:lnTo>
                  <a:pt x="1719" y="487"/>
                </a:lnTo>
                <a:lnTo>
                  <a:pt x="1719" y="491"/>
                </a:lnTo>
                <a:lnTo>
                  <a:pt x="1719" y="494"/>
                </a:lnTo>
                <a:lnTo>
                  <a:pt x="1719" y="496"/>
                </a:lnTo>
                <a:lnTo>
                  <a:pt x="1719" y="500"/>
                </a:lnTo>
                <a:lnTo>
                  <a:pt x="1719" y="501"/>
                </a:lnTo>
                <a:lnTo>
                  <a:pt x="1719" y="505"/>
                </a:lnTo>
                <a:lnTo>
                  <a:pt x="1721" y="507"/>
                </a:lnTo>
                <a:lnTo>
                  <a:pt x="1721" y="509"/>
                </a:lnTo>
                <a:lnTo>
                  <a:pt x="1723" y="509"/>
                </a:lnTo>
                <a:lnTo>
                  <a:pt x="1724" y="510"/>
                </a:lnTo>
                <a:lnTo>
                  <a:pt x="1726" y="510"/>
                </a:lnTo>
                <a:lnTo>
                  <a:pt x="1728" y="509"/>
                </a:lnTo>
                <a:lnTo>
                  <a:pt x="1730" y="509"/>
                </a:lnTo>
                <a:lnTo>
                  <a:pt x="1731" y="509"/>
                </a:lnTo>
                <a:lnTo>
                  <a:pt x="1731" y="510"/>
                </a:lnTo>
                <a:lnTo>
                  <a:pt x="1733" y="510"/>
                </a:lnTo>
                <a:lnTo>
                  <a:pt x="1735" y="512"/>
                </a:lnTo>
                <a:lnTo>
                  <a:pt x="1735" y="514"/>
                </a:lnTo>
                <a:lnTo>
                  <a:pt x="1737" y="516"/>
                </a:lnTo>
                <a:lnTo>
                  <a:pt x="1737" y="517"/>
                </a:lnTo>
                <a:lnTo>
                  <a:pt x="1740" y="519"/>
                </a:lnTo>
                <a:lnTo>
                  <a:pt x="1742" y="519"/>
                </a:lnTo>
                <a:lnTo>
                  <a:pt x="1744" y="523"/>
                </a:lnTo>
                <a:lnTo>
                  <a:pt x="1747" y="524"/>
                </a:lnTo>
                <a:lnTo>
                  <a:pt x="1747" y="526"/>
                </a:lnTo>
                <a:lnTo>
                  <a:pt x="1747" y="526"/>
                </a:lnTo>
                <a:lnTo>
                  <a:pt x="1749" y="528"/>
                </a:lnTo>
                <a:lnTo>
                  <a:pt x="1751" y="530"/>
                </a:lnTo>
                <a:lnTo>
                  <a:pt x="1753" y="530"/>
                </a:lnTo>
                <a:lnTo>
                  <a:pt x="1754" y="530"/>
                </a:lnTo>
                <a:lnTo>
                  <a:pt x="1754" y="528"/>
                </a:lnTo>
                <a:lnTo>
                  <a:pt x="1754" y="530"/>
                </a:lnTo>
                <a:lnTo>
                  <a:pt x="1756" y="530"/>
                </a:lnTo>
                <a:lnTo>
                  <a:pt x="1756" y="531"/>
                </a:lnTo>
                <a:lnTo>
                  <a:pt x="1756" y="533"/>
                </a:lnTo>
                <a:lnTo>
                  <a:pt x="1756" y="535"/>
                </a:lnTo>
                <a:lnTo>
                  <a:pt x="1754" y="535"/>
                </a:lnTo>
                <a:lnTo>
                  <a:pt x="1754" y="537"/>
                </a:lnTo>
                <a:lnTo>
                  <a:pt x="1756" y="539"/>
                </a:lnTo>
                <a:lnTo>
                  <a:pt x="1756" y="540"/>
                </a:lnTo>
                <a:lnTo>
                  <a:pt x="1758" y="542"/>
                </a:lnTo>
                <a:lnTo>
                  <a:pt x="1758" y="544"/>
                </a:lnTo>
                <a:lnTo>
                  <a:pt x="1758" y="546"/>
                </a:lnTo>
                <a:lnTo>
                  <a:pt x="1758" y="547"/>
                </a:lnTo>
                <a:lnTo>
                  <a:pt x="1760" y="547"/>
                </a:lnTo>
                <a:lnTo>
                  <a:pt x="1760" y="549"/>
                </a:lnTo>
                <a:lnTo>
                  <a:pt x="1760" y="551"/>
                </a:lnTo>
                <a:lnTo>
                  <a:pt x="1760" y="553"/>
                </a:lnTo>
                <a:lnTo>
                  <a:pt x="1761" y="553"/>
                </a:lnTo>
                <a:lnTo>
                  <a:pt x="1761" y="554"/>
                </a:lnTo>
                <a:lnTo>
                  <a:pt x="1763" y="554"/>
                </a:lnTo>
                <a:lnTo>
                  <a:pt x="1763" y="556"/>
                </a:lnTo>
                <a:lnTo>
                  <a:pt x="1765" y="558"/>
                </a:lnTo>
                <a:lnTo>
                  <a:pt x="1767" y="560"/>
                </a:lnTo>
                <a:lnTo>
                  <a:pt x="1769" y="561"/>
                </a:lnTo>
                <a:lnTo>
                  <a:pt x="1770" y="563"/>
                </a:lnTo>
                <a:lnTo>
                  <a:pt x="1772" y="563"/>
                </a:lnTo>
                <a:lnTo>
                  <a:pt x="1772" y="565"/>
                </a:lnTo>
                <a:lnTo>
                  <a:pt x="1774" y="567"/>
                </a:lnTo>
                <a:lnTo>
                  <a:pt x="1776" y="569"/>
                </a:lnTo>
                <a:lnTo>
                  <a:pt x="1777" y="569"/>
                </a:lnTo>
                <a:lnTo>
                  <a:pt x="1779" y="569"/>
                </a:lnTo>
                <a:lnTo>
                  <a:pt x="1781" y="570"/>
                </a:lnTo>
                <a:lnTo>
                  <a:pt x="1783" y="572"/>
                </a:lnTo>
                <a:lnTo>
                  <a:pt x="1784" y="574"/>
                </a:lnTo>
                <a:lnTo>
                  <a:pt x="1786" y="576"/>
                </a:lnTo>
                <a:lnTo>
                  <a:pt x="1786" y="577"/>
                </a:lnTo>
                <a:lnTo>
                  <a:pt x="1788" y="577"/>
                </a:lnTo>
                <a:lnTo>
                  <a:pt x="1788" y="579"/>
                </a:lnTo>
                <a:lnTo>
                  <a:pt x="1790" y="581"/>
                </a:lnTo>
                <a:lnTo>
                  <a:pt x="1791" y="583"/>
                </a:lnTo>
                <a:lnTo>
                  <a:pt x="1793" y="584"/>
                </a:lnTo>
                <a:lnTo>
                  <a:pt x="1795" y="584"/>
                </a:lnTo>
                <a:lnTo>
                  <a:pt x="1795" y="586"/>
                </a:lnTo>
                <a:lnTo>
                  <a:pt x="1795" y="588"/>
                </a:lnTo>
                <a:lnTo>
                  <a:pt x="1797" y="590"/>
                </a:lnTo>
                <a:lnTo>
                  <a:pt x="1797" y="591"/>
                </a:lnTo>
                <a:lnTo>
                  <a:pt x="1800" y="593"/>
                </a:lnTo>
                <a:lnTo>
                  <a:pt x="1800" y="593"/>
                </a:lnTo>
                <a:lnTo>
                  <a:pt x="1802" y="595"/>
                </a:lnTo>
                <a:lnTo>
                  <a:pt x="1806" y="595"/>
                </a:lnTo>
                <a:lnTo>
                  <a:pt x="1807" y="597"/>
                </a:lnTo>
                <a:lnTo>
                  <a:pt x="1809" y="597"/>
                </a:lnTo>
                <a:lnTo>
                  <a:pt x="1814" y="599"/>
                </a:lnTo>
                <a:lnTo>
                  <a:pt x="1818" y="600"/>
                </a:lnTo>
                <a:lnTo>
                  <a:pt x="1820" y="602"/>
                </a:lnTo>
                <a:lnTo>
                  <a:pt x="1821" y="602"/>
                </a:lnTo>
                <a:lnTo>
                  <a:pt x="1823" y="602"/>
                </a:lnTo>
                <a:lnTo>
                  <a:pt x="1825" y="604"/>
                </a:lnTo>
                <a:lnTo>
                  <a:pt x="1825" y="606"/>
                </a:lnTo>
                <a:lnTo>
                  <a:pt x="1827" y="607"/>
                </a:lnTo>
                <a:lnTo>
                  <a:pt x="1827" y="609"/>
                </a:lnTo>
                <a:lnTo>
                  <a:pt x="1827" y="611"/>
                </a:lnTo>
                <a:lnTo>
                  <a:pt x="1827" y="611"/>
                </a:lnTo>
                <a:lnTo>
                  <a:pt x="1829" y="611"/>
                </a:lnTo>
                <a:lnTo>
                  <a:pt x="1829" y="613"/>
                </a:lnTo>
                <a:lnTo>
                  <a:pt x="1830" y="613"/>
                </a:lnTo>
                <a:lnTo>
                  <a:pt x="1830" y="616"/>
                </a:lnTo>
                <a:lnTo>
                  <a:pt x="1832" y="616"/>
                </a:lnTo>
                <a:lnTo>
                  <a:pt x="1834" y="616"/>
                </a:lnTo>
                <a:lnTo>
                  <a:pt x="1836" y="618"/>
                </a:lnTo>
                <a:lnTo>
                  <a:pt x="1837" y="620"/>
                </a:lnTo>
                <a:lnTo>
                  <a:pt x="1839" y="620"/>
                </a:lnTo>
                <a:lnTo>
                  <a:pt x="1841" y="621"/>
                </a:lnTo>
                <a:lnTo>
                  <a:pt x="1843" y="623"/>
                </a:lnTo>
                <a:lnTo>
                  <a:pt x="1843" y="625"/>
                </a:lnTo>
                <a:lnTo>
                  <a:pt x="1843" y="627"/>
                </a:lnTo>
                <a:lnTo>
                  <a:pt x="1843" y="629"/>
                </a:lnTo>
                <a:lnTo>
                  <a:pt x="1844" y="632"/>
                </a:lnTo>
                <a:lnTo>
                  <a:pt x="1848" y="636"/>
                </a:lnTo>
                <a:lnTo>
                  <a:pt x="1850" y="639"/>
                </a:lnTo>
                <a:lnTo>
                  <a:pt x="1853" y="643"/>
                </a:lnTo>
                <a:lnTo>
                  <a:pt x="1855" y="644"/>
                </a:lnTo>
                <a:lnTo>
                  <a:pt x="1859" y="648"/>
                </a:lnTo>
                <a:lnTo>
                  <a:pt x="1859" y="651"/>
                </a:lnTo>
                <a:lnTo>
                  <a:pt x="1860" y="655"/>
                </a:lnTo>
                <a:lnTo>
                  <a:pt x="1864" y="657"/>
                </a:lnTo>
                <a:lnTo>
                  <a:pt x="1864" y="659"/>
                </a:lnTo>
                <a:lnTo>
                  <a:pt x="1866" y="659"/>
                </a:lnTo>
                <a:lnTo>
                  <a:pt x="1866" y="660"/>
                </a:lnTo>
                <a:lnTo>
                  <a:pt x="1866" y="664"/>
                </a:lnTo>
                <a:lnTo>
                  <a:pt x="1867" y="666"/>
                </a:lnTo>
                <a:lnTo>
                  <a:pt x="1867" y="667"/>
                </a:lnTo>
                <a:lnTo>
                  <a:pt x="1867" y="669"/>
                </a:lnTo>
                <a:lnTo>
                  <a:pt x="1867" y="671"/>
                </a:lnTo>
                <a:lnTo>
                  <a:pt x="1869" y="674"/>
                </a:lnTo>
                <a:lnTo>
                  <a:pt x="1869" y="676"/>
                </a:lnTo>
                <a:lnTo>
                  <a:pt x="1871" y="678"/>
                </a:lnTo>
                <a:lnTo>
                  <a:pt x="1873" y="680"/>
                </a:lnTo>
                <a:lnTo>
                  <a:pt x="1876" y="685"/>
                </a:lnTo>
                <a:lnTo>
                  <a:pt x="1878" y="687"/>
                </a:lnTo>
                <a:lnTo>
                  <a:pt x="1880" y="690"/>
                </a:lnTo>
                <a:lnTo>
                  <a:pt x="1881" y="692"/>
                </a:lnTo>
                <a:lnTo>
                  <a:pt x="1883" y="694"/>
                </a:lnTo>
                <a:lnTo>
                  <a:pt x="1885" y="696"/>
                </a:lnTo>
                <a:lnTo>
                  <a:pt x="1887" y="697"/>
                </a:lnTo>
                <a:lnTo>
                  <a:pt x="1889" y="699"/>
                </a:lnTo>
                <a:lnTo>
                  <a:pt x="1890" y="701"/>
                </a:lnTo>
                <a:lnTo>
                  <a:pt x="1890" y="703"/>
                </a:lnTo>
                <a:lnTo>
                  <a:pt x="1890" y="704"/>
                </a:lnTo>
                <a:lnTo>
                  <a:pt x="1892" y="706"/>
                </a:lnTo>
                <a:lnTo>
                  <a:pt x="1892" y="708"/>
                </a:lnTo>
                <a:lnTo>
                  <a:pt x="1894" y="711"/>
                </a:lnTo>
                <a:lnTo>
                  <a:pt x="1896" y="713"/>
                </a:lnTo>
                <a:lnTo>
                  <a:pt x="1897" y="715"/>
                </a:lnTo>
                <a:lnTo>
                  <a:pt x="1899" y="717"/>
                </a:lnTo>
                <a:lnTo>
                  <a:pt x="1901" y="720"/>
                </a:lnTo>
                <a:lnTo>
                  <a:pt x="1903" y="722"/>
                </a:lnTo>
                <a:lnTo>
                  <a:pt x="1904" y="726"/>
                </a:lnTo>
                <a:lnTo>
                  <a:pt x="1906" y="727"/>
                </a:lnTo>
                <a:lnTo>
                  <a:pt x="1906" y="731"/>
                </a:lnTo>
                <a:lnTo>
                  <a:pt x="1908" y="733"/>
                </a:lnTo>
                <a:lnTo>
                  <a:pt x="1908" y="734"/>
                </a:lnTo>
                <a:lnTo>
                  <a:pt x="1910" y="736"/>
                </a:lnTo>
                <a:lnTo>
                  <a:pt x="1911" y="738"/>
                </a:lnTo>
                <a:lnTo>
                  <a:pt x="1915" y="741"/>
                </a:lnTo>
                <a:lnTo>
                  <a:pt x="1915" y="743"/>
                </a:lnTo>
                <a:lnTo>
                  <a:pt x="1917" y="747"/>
                </a:lnTo>
                <a:lnTo>
                  <a:pt x="1919" y="749"/>
                </a:lnTo>
                <a:lnTo>
                  <a:pt x="1920" y="750"/>
                </a:lnTo>
                <a:lnTo>
                  <a:pt x="1922" y="752"/>
                </a:lnTo>
                <a:lnTo>
                  <a:pt x="1924" y="754"/>
                </a:lnTo>
                <a:lnTo>
                  <a:pt x="1924" y="756"/>
                </a:lnTo>
                <a:lnTo>
                  <a:pt x="1926" y="757"/>
                </a:lnTo>
                <a:lnTo>
                  <a:pt x="1926" y="761"/>
                </a:lnTo>
                <a:lnTo>
                  <a:pt x="1927" y="761"/>
                </a:lnTo>
                <a:lnTo>
                  <a:pt x="1927" y="763"/>
                </a:lnTo>
                <a:lnTo>
                  <a:pt x="1927" y="764"/>
                </a:lnTo>
                <a:lnTo>
                  <a:pt x="1927" y="766"/>
                </a:lnTo>
                <a:lnTo>
                  <a:pt x="1927" y="768"/>
                </a:lnTo>
                <a:lnTo>
                  <a:pt x="1927" y="771"/>
                </a:lnTo>
                <a:lnTo>
                  <a:pt x="1927" y="773"/>
                </a:lnTo>
                <a:lnTo>
                  <a:pt x="1929" y="775"/>
                </a:lnTo>
                <a:lnTo>
                  <a:pt x="1929" y="777"/>
                </a:lnTo>
                <a:lnTo>
                  <a:pt x="1929" y="779"/>
                </a:lnTo>
                <a:lnTo>
                  <a:pt x="1931" y="780"/>
                </a:lnTo>
                <a:lnTo>
                  <a:pt x="1926" y="780"/>
                </a:lnTo>
                <a:lnTo>
                  <a:pt x="1920" y="780"/>
                </a:lnTo>
                <a:lnTo>
                  <a:pt x="1919" y="780"/>
                </a:lnTo>
                <a:lnTo>
                  <a:pt x="1903" y="780"/>
                </a:lnTo>
                <a:lnTo>
                  <a:pt x="1889" y="782"/>
                </a:lnTo>
                <a:lnTo>
                  <a:pt x="1887" y="782"/>
                </a:lnTo>
                <a:lnTo>
                  <a:pt x="1874" y="782"/>
                </a:lnTo>
                <a:lnTo>
                  <a:pt x="1859" y="784"/>
                </a:lnTo>
                <a:lnTo>
                  <a:pt x="1848" y="784"/>
                </a:lnTo>
                <a:lnTo>
                  <a:pt x="1837" y="786"/>
                </a:lnTo>
                <a:lnTo>
                  <a:pt x="1827" y="786"/>
                </a:lnTo>
                <a:lnTo>
                  <a:pt x="1814" y="786"/>
                </a:lnTo>
                <a:lnTo>
                  <a:pt x="1802" y="787"/>
                </a:lnTo>
                <a:lnTo>
                  <a:pt x="1793" y="787"/>
                </a:lnTo>
                <a:lnTo>
                  <a:pt x="1781" y="789"/>
                </a:lnTo>
                <a:lnTo>
                  <a:pt x="1769" y="789"/>
                </a:lnTo>
                <a:lnTo>
                  <a:pt x="1758" y="789"/>
                </a:lnTo>
                <a:lnTo>
                  <a:pt x="1747" y="791"/>
                </a:lnTo>
                <a:lnTo>
                  <a:pt x="1737" y="791"/>
                </a:lnTo>
                <a:lnTo>
                  <a:pt x="1735" y="791"/>
                </a:lnTo>
                <a:lnTo>
                  <a:pt x="1721" y="793"/>
                </a:lnTo>
                <a:lnTo>
                  <a:pt x="1709" y="793"/>
                </a:lnTo>
                <a:lnTo>
                  <a:pt x="1694" y="794"/>
                </a:lnTo>
                <a:lnTo>
                  <a:pt x="1693" y="794"/>
                </a:lnTo>
                <a:lnTo>
                  <a:pt x="1691" y="794"/>
                </a:lnTo>
                <a:lnTo>
                  <a:pt x="1679" y="794"/>
                </a:lnTo>
                <a:lnTo>
                  <a:pt x="1668" y="796"/>
                </a:lnTo>
                <a:lnTo>
                  <a:pt x="1656" y="796"/>
                </a:lnTo>
                <a:lnTo>
                  <a:pt x="1643" y="798"/>
                </a:lnTo>
                <a:lnTo>
                  <a:pt x="1631" y="798"/>
                </a:lnTo>
                <a:lnTo>
                  <a:pt x="1620" y="800"/>
                </a:lnTo>
                <a:lnTo>
                  <a:pt x="1604" y="800"/>
                </a:lnTo>
                <a:lnTo>
                  <a:pt x="1590" y="801"/>
                </a:lnTo>
                <a:lnTo>
                  <a:pt x="1569" y="801"/>
                </a:lnTo>
                <a:lnTo>
                  <a:pt x="1559" y="801"/>
                </a:lnTo>
                <a:lnTo>
                  <a:pt x="1553" y="801"/>
                </a:lnTo>
                <a:lnTo>
                  <a:pt x="1548" y="801"/>
                </a:lnTo>
                <a:lnTo>
                  <a:pt x="1543" y="801"/>
                </a:lnTo>
                <a:lnTo>
                  <a:pt x="1534" y="801"/>
                </a:lnTo>
                <a:lnTo>
                  <a:pt x="1527" y="800"/>
                </a:lnTo>
                <a:lnTo>
                  <a:pt x="1523" y="800"/>
                </a:lnTo>
                <a:lnTo>
                  <a:pt x="1514" y="800"/>
                </a:lnTo>
                <a:lnTo>
                  <a:pt x="1504" y="798"/>
                </a:lnTo>
                <a:lnTo>
                  <a:pt x="1499" y="796"/>
                </a:lnTo>
                <a:lnTo>
                  <a:pt x="1490" y="794"/>
                </a:lnTo>
                <a:lnTo>
                  <a:pt x="1484" y="793"/>
                </a:lnTo>
                <a:lnTo>
                  <a:pt x="1477" y="791"/>
                </a:lnTo>
                <a:lnTo>
                  <a:pt x="1461" y="787"/>
                </a:lnTo>
                <a:lnTo>
                  <a:pt x="1447" y="784"/>
                </a:lnTo>
                <a:lnTo>
                  <a:pt x="1433" y="780"/>
                </a:lnTo>
                <a:lnTo>
                  <a:pt x="1423" y="779"/>
                </a:lnTo>
                <a:lnTo>
                  <a:pt x="1407" y="775"/>
                </a:lnTo>
                <a:lnTo>
                  <a:pt x="1398" y="773"/>
                </a:lnTo>
                <a:lnTo>
                  <a:pt x="1389" y="771"/>
                </a:lnTo>
                <a:lnTo>
                  <a:pt x="1389" y="770"/>
                </a:lnTo>
                <a:lnTo>
                  <a:pt x="1382" y="770"/>
                </a:lnTo>
                <a:lnTo>
                  <a:pt x="1370" y="766"/>
                </a:lnTo>
                <a:lnTo>
                  <a:pt x="1357" y="766"/>
                </a:lnTo>
                <a:lnTo>
                  <a:pt x="1349" y="764"/>
                </a:lnTo>
                <a:lnTo>
                  <a:pt x="1334" y="764"/>
                </a:lnTo>
                <a:lnTo>
                  <a:pt x="1324" y="763"/>
                </a:lnTo>
                <a:lnTo>
                  <a:pt x="1317" y="763"/>
                </a:lnTo>
                <a:lnTo>
                  <a:pt x="1313" y="763"/>
                </a:lnTo>
                <a:lnTo>
                  <a:pt x="1304" y="763"/>
                </a:lnTo>
                <a:lnTo>
                  <a:pt x="1301" y="763"/>
                </a:lnTo>
                <a:lnTo>
                  <a:pt x="1299" y="763"/>
                </a:lnTo>
                <a:lnTo>
                  <a:pt x="1297" y="761"/>
                </a:lnTo>
                <a:lnTo>
                  <a:pt x="1292" y="761"/>
                </a:lnTo>
                <a:lnTo>
                  <a:pt x="1290" y="761"/>
                </a:lnTo>
                <a:lnTo>
                  <a:pt x="1287" y="761"/>
                </a:lnTo>
                <a:lnTo>
                  <a:pt x="1282" y="761"/>
                </a:lnTo>
                <a:lnTo>
                  <a:pt x="1276" y="761"/>
                </a:lnTo>
                <a:lnTo>
                  <a:pt x="1273" y="759"/>
                </a:lnTo>
                <a:lnTo>
                  <a:pt x="1264" y="759"/>
                </a:lnTo>
                <a:lnTo>
                  <a:pt x="1260" y="759"/>
                </a:lnTo>
                <a:lnTo>
                  <a:pt x="1259" y="759"/>
                </a:lnTo>
                <a:lnTo>
                  <a:pt x="1252" y="757"/>
                </a:lnTo>
                <a:lnTo>
                  <a:pt x="1239" y="756"/>
                </a:lnTo>
                <a:lnTo>
                  <a:pt x="1237" y="756"/>
                </a:lnTo>
                <a:lnTo>
                  <a:pt x="1232" y="754"/>
                </a:lnTo>
                <a:lnTo>
                  <a:pt x="1223" y="752"/>
                </a:lnTo>
                <a:lnTo>
                  <a:pt x="1216" y="752"/>
                </a:lnTo>
                <a:lnTo>
                  <a:pt x="1207" y="750"/>
                </a:lnTo>
                <a:lnTo>
                  <a:pt x="1207" y="750"/>
                </a:lnTo>
                <a:lnTo>
                  <a:pt x="1206" y="749"/>
                </a:lnTo>
                <a:lnTo>
                  <a:pt x="1202" y="749"/>
                </a:lnTo>
                <a:lnTo>
                  <a:pt x="1199" y="749"/>
                </a:lnTo>
                <a:lnTo>
                  <a:pt x="1197" y="747"/>
                </a:lnTo>
                <a:lnTo>
                  <a:pt x="1195" y="747"/>
                </a:lnTo>
                <a:lnTo>
                  <a:pt x="1184" y="745"/>
                </a:lnTo>
                <a:lnTo>
                  <a:pt x="1174" y="741"/>
                </a:lnTo>
                <a:lnTo>
                  <a:pt x="1172" y="741"/>
                </a:lnTo>
                <a:lnTo>
                  <a:pt x="1160" y="738"/>
                </a:lnTo>
                <a:lnTo>
                  <a:pt x="1158" y="738"/>
                </a:lnTo>
                <a:lnTo>
                  <a:pt x="1151" y="736"/>
                </a:lnTo>
                <a:lnTo>
                  <a:pt x="1140" y="734"/>
                </a:lnTo>
                <a:lnTo>
                  <a:pt x="1130" y="731"/>
                </a:lnTo>
                <a:lnTo>
                  <a:pt x="1128" y="729"/>
                </a:lnTo>
                <a:lnTo>
                  <a:pt x="1110" y="722"/>
                </a:lnTo>
                <a:lnTo>
                  <a:pt x="1102" y="719"/>
                </a:lnTo>
                <a:lnTo>
                  <a:pt x="1094" y="717"/>
                </a:lnTo>
                <a:lnTo>
                  <a:pt x="1089" y="713"/>
                </a:lnTo>
                <a:lnTo>
                  <a:pt x="1084" y="711"/>
                </a:lnTo>
                <a:lnTo>
                  <a:pt x="1073" y="706"/>
                </a:lnTo>
                <a:lnTo>
                  <a:pt x="1066" y="704"/>
                </a:lnTo>
                <a:lnTo>
                  <a:pt x="1063" y="703"/>
                </a:lnTo>
                <a:lnTo>
                  <a:pt x="1063" y="701"/>
                </a:lnTo>
                <a:lnTo>
                  <a:pt x="1056" y="697"/>
                </a:lnTo>
                <a:lnTo>
                  <a:pt x="1054" y="697"/>
                </a:lnTo>
                <a:lnTo>
                  <a:pt x="1050" y="696"/>
                </a:lnTo>
                <a:lnTo>
                  <a:pt x="1043" y="694"/>
                </a:lnTo>
                <a:lnTo>
                  <a:pt x="1042" y="694"/>
                </a:lnTo>
                <a:lnTo>
                  <a:pt x="1029" y="687"/>
                </a:lnTo>
                <a:lnTo>
                  <a:pt x="1015" y="680"/>
                </a:lnTo>
                <a:lnTo>
                  <a:pt x="1003" y="674"/>
                </a:lnTo>
                <a:lnTo>
                  <a:pt x="994" y="667"/>
                </a:lnTo>
                <a:lnTo>
                  <a:pt x="978" y="660"/>
                </a:lnTo>
                <a:lnTo>
                  <a:pt x="964" y="653"/>
                </a:lnTo>
                <a:lnTo>
                  <a:pt x="962" y="653"/>
                </a:lnTo>
                <a:lnTo>
                  <a:pt x="957" y="651"/>
                </a:lnTo>
                <a:lnTo>
                  <a:pt x="946" y="646"/>
                </a:lnTo>
                <a:lnTo>
                  <a:pt x="936" y="641"/>
                </a:lnTo>
                <a:lnTo>
                  <a:pt x="918" y="634"/>
                </a:lnTo>
                <a:lnTo>
                  <a:pt x="911" y="629"/>
                </a:lnTo>
                <a:lnTo>
                  <a:pt x="897" y="621"/>
                </a:lnTo>
                <a:lnTo>
                  <a:pt x="895" y="621"/>
                </a:lnTo>
                <a:lnTo>
                  <a:pt x="884" y="616"/>
                </a:lnTo>
                <a:lnTo>
                  <a:pt x="874" y="611"/>
                </a:lnTo>
                <a:lnTo>
                  <a:pt x="865" y="607"/>
                </a:lnTo>
                <a:lnTo>
                  <a:pt x="855" y="602"/>
                </a:lnTo>
                <a:lnTo>
                  <a:pt x="842" y="597"/>
                </a:lnTo>
                <a:lnTo>
                  <a:pt x="832" y="591"/>
                </a:lnTo>
                <a:lnTo>
                  <a:pt x="823" y="586"/>
                </a:lnTo>
                <a:lnTo>
                  <a:pt x="812" y="581"/>
                </a:lnTo>
                <a:lnTo>
                  <a:pt x="802" y="576"/>
                </a:lnTo>
                <a:lnTo>
                  <a:pt x="789" y="570"/>
                </a:lnTo>
                <a:lnTo>
                  <a:pt x="780" y="565"/>
                </a:lnTo>
                <a:lnTo>
                  <a:pt x="768" y="560"/>
                </a:lnTo>
                <a:lnTo>
                  <a:pt x="756" y="553"/>
                </a:lnTo>
                <a:lnTo>
                  <a:pt x="742" y="547"/>
                </a:lnTo>
                <a:lnTo>
                  <a:pt x="729" y="540"/>
                </a:lnTo>
                <a:lnTo>
                  <a:pt x="726" y="539"/>
                </a:lnTo>
                <a:lnTo>
                  <a:pt x="713" y="531"/>
                </a:lnTo>
                <a:lnTo>
                  <a:pt x="701" y="526"/>
                </a:lnTo>
                <a:lnTo>
                  <a:pt x="699" y="526"/>
                </a:lnTo>
                <a:lnTo>
                  <a:pt x="692" y="523"/>
                </a:lnTo>
                <a:lnTo>
                  <a:pt x="683" y="517"/>
                </a:lnTo>
                <a:lnTo>
                  <a:pt x="673" y="514"/>
                </a:lnTo>
                <a:lnTo>
                  <a:pt x="662" y="509"/>
                </a:lnTo>
                <a:lnTo>
                  <a:pt x="659" y="507"/>
                </a:lnTo>
                <a:lnTo>
                  <a:pt x="657" y="505"/>
                </a:lnTo>
                <a:lnTo>
                  <a:pt x="650" y="501"/>
                </a:lnTo>
                <a:lnTo>
                  <a:pt x="634" y="494"/>
                </a:lnTo>
                <a:lnTo>
                  <a:pt x="625" y="489"/>
                </a:lnTo>
                <a:lnTo>
                  <a:pt x="615" y="486"/>
                </a:lnTo>
                <a:lnTo>
                  <a:pt x="606" y="480"/>
                </a:lnTo>
                <a:lnTo>
                  <a:pt x="595" y="475"/>
                </a:lnTo>
                <a:lnTo>
                  <a:pt x="581" y="470"/>
                </a:lnTo>
                <a:lnTo>
                  <a:pt x="579" y="470"/>
                </a:lnTo>
                <a:lnTo>
                  <a:pt x="577" y="468"/>
                </a:lnTo>
                <a:lnTo>
                  <a:pt x="572" y="466"/>
                </a:lnTo>
                <a:lnTo>
                  <a:pt x="572" y="466"/>
                </a:lnTo>
                <a:lnTo>
                  <a:pt x="565" y="463"/>
                </a:lnTo>
                <a:lnTo>
                  <a:pt x="563" y="463"/>
                </a:lnTo>
                <a:lnTo>
                  <a:pt x="560" y="461"/>
                </a:lnTo>
                <a:lnTo>
                  <a:pt x="542" y="456"/>
                </a:lnTo>
                <a:lnTo>
                  <a:pt x="540" y="456"/>
                </a:lnTo>
                <a:lnTo>
                  <a:pt x="537" y="454"/>
                </a:lnTo>
                <a:lnTo>
                  <a:pt x="532" y="454"/>
                </a:lnTo>
                <a:lnTo>
                  <a:pt x="526" y="452"/>
                </a:lnTo>
                <a:lnTo>
                  <a:pt x="519" y="450"/>
                </a:lnTo>
                <a:lnTo>
                  <a:pt x="507" y="449"/>
                </a:lnTo>
                <a:lnTo>
                  <a:pt x="498" y="447"/>
                </a:lnTo>
                <a:lnTo>
                  <a:pt x="493" y="447"/>
                </a:lnTo>
                <a:lnTo>
                  <a:pt x="487" y="445"/>
                </a:lnTo>
                <a:lnTo>
                  <a:pt x="482" y="445"/>
                </a:lnTo>
                <a:lnTo>
                  <a:pt x="477" y="445"/>
                </a:lnTo>
                <a:lnTo>
                  <a:pt x="472" y="445"/>
                </a:lnTo>
                <a:lnTo>
                  <a:pt x="466" y="445"/>
                </a:lnTo>
                <a:lnTo>
                  <a:pt x="454" y="445"/>
                </a:lnTo>
                <a:lnTo>
                  <a:pt x="445" y="445"/>
                </a:lnTo>
                <a:lnTo>
                  <a:pt x="438" y="445"/>
                </a:lnTo>
                <a:lnTo>
                  <a:pt x="431" y="447"/>
                </a:lnTo>
                <a:lnTo>
                  <a:pt x="420" y="447"/>
                </a:lnTo>
                <a:lnTo>
                  <a:pt x="410" y="449"/>
                </a:lnTo>
                <a:lnTo>
                  <a:pt x="408" y="449"/>
                </a:lnTo>
                <a:lnTo>
                  <a:pt x="403" y="450"/>
                </a:lnTo>
                <a:lnTo>
                  <a:pt x="403" y="450"/>
                </a:lnTo>
                <a:lnTo>
                  <a:pt x="399" y="450"/>
                </a:lnTo>
                <a:lnTo>
                  <a:pt x="392" y="452"/>
                </a:lnTo>
                <a:lnTo>
                  <a:pt x="389" y="454"/>
                </a:lnTo>
                <a:lnTo>
                  <a:pt x="387" y="454"/>
                </a:lnTo>
                <a:lnTo>
                  <a:pt x="383" y="454"/>
                </a:lnTo>
                <a:lnTo>
                  <a:pt x="380" y="456"/>
                </a:lnTo>
                <a:lnTo>
                  <a:pt x="378" y="456"/>
                </a:lnTo>
                <a:lnTo>
                  <a:pt x="369" y="457"/>
                </a:lnTo>
                <a:lnTo>
                  <a:pt x="367" y="459"/>
                </a:lnTo>
                <a:lnTo>
                  <a:pt x="360" y="461"/>
                </a:lnTo>
                <a:lnTo>
                  <a:pt x="345" y="466"/>
                </a:lnTo>
                <a:lnTo>
                  <a:pt x="343" y="466"/>
                </a:lnTo>
                <a:lnTo>
                  <a:pt x="339" y="468"/>
                </a:lnTo>
                <a:lnTo>
                  <a:pt x="330" y="470"/>
                </a:lnTo>
                <a:lnTo>
                  <a:pt x="320" y="473"/>
                </a:lnTo>
                <a:lnTo>
                  <a:pt x="313" y="475"/>
                </a:lnTo>
                <a:lnTo>
                  <a:pt x="306" y="477"/>
                </a:lnTo>
                <a:lnTo>
                  <a:pt x="297" y="479"/>
                </a:lnTo>
                <a:lnTo>
                  <a:pt x="288" y="480"/>
                </a:lnTo>
                <a:lnTo>
                  <a:pt x="286" y="480"/>
                </a:lnTo>
                <a:lnTo>
                  <a:pt x="283" y="480"/>
                </a:lnTo>
                <a:lnTo>
                  <a:pt x="276" y="482"/>
                </a:lnTo>
                <a:lnTo>
                  <a:pt x="270" y="482"/>
                </a:lnTo>
                <a:lnTo>
                  <a:pt x="265" y="482"/>
                </a:lnTo>
                <a:lnTo>
                  <a:pt x="256" y="482"/>
                </a:lnTo>
                <a:lnTo>
                  <a:pt x="251" y="482"/>
                </a:lnTo>
                <a:lnTo>
                  <a:pt x="244" y="480"/>
                </a:lnTo>
                <a:lnTo>
                  <a:pt x="230" y="479"/>
                </a:lnTo>
                <a:lnTo>
                  <a:pt x="216" y="477"/>
                </a:lnTo>
                <a:lnTo>
                  <a:pt x="202" y="475"/>
                </a:lnTo>
                <a:lnTo>
                  <a:pt x="189" y="473"/>
                </a:lnTo>
                <a:lnTo>
                  <a:pt x="175" y="471"/>
                </a:lnTo>
                <a:lnTo>
                  <a:pt x="154" y="468"/>
                </a:lnTo>
                <a:lnTo>
                  <a:pt x="140" y="466"/>
                </a:lnTo>
                <a:lnTo>
                  <a:pt x="124" y="464"/>
                </a:lnTo>
                <a:lnTo>
                  <a:pt x="117" y="463"/>
                </a:lnTo>
                <a:lnTo>
                  <a:pt x="106" y="463"/>
                </a:lnTo>
                <a:lnTo>
                  <a:pt x="101" y="461"/>
                </a:lnTo>
                <a:lnTo>
                  <a:pt x="85" y="459"/>
                </a:lnTo>
                <a:lnTo>
                  <a:pt x="71" y="457"/>
                </a:lnTo>
                <a:lnTo>
                  <a:pt x="59" y="456"/>
                </a:lnTo>
                <a:lnTo>
                  <a:pt x="46" y="452"/>
                </a:lnTo>
                <a:lnTo>
                  <a:pt x="38" y="450"/>
                </a:lnTo>
                <a:lnTo>
                  <a:pt x="27" y="447"/>
                </a:lnTo>
                <a:lnTo>
                  <a:pt x="22" y="445"/>
                </a:lnTo>
                <a:lnTo>
                  <a:pt x="9" y="443"/>
                </a:lnTo>
                <a:lnTo>
                  <a:pt x="0" y="440"/>
                </a:lnTo>
                <a:lnTo>
                  <a:pt x="0" y="438"/>
                </a:lnTo>
                <a:lnTo>
                  <a:pt x="2" y="433"/>
                </a:lnTo>
                <a:lnTo>
                  <a:pt x="6" y="427"/>
                </a:lnTo>
                <a:lnTo>
                  <a:pt x="9" y="415"/>
                </a:lnTo>
                <a:lnTo>
                  <a:pt x="15" y="404"/>
                </a:lnTo>
                <a:lnTo>
                  <a:pt x="16" y="403"/>
                </a:lnTo>
                <a:lnTo>
                  <a:pt x="15" y="401"/>
                </a:lnTo>
                <a:lnTo>
                  <a:pt x="15" y="397"/>
                </a:lnTo>
                <a:lnTo>
                  <a:pt x="13" y="394"/>
                </a:lnTo>
                <a:lnTo>
                  <a:pt x="13" y="392"/>
                </a:lnTo>
                <a:lnTo>
                  <a:pt x="13" y="390"/>
                </a:lnTo>
                <a:lnTo>
                  <a:pt x="15" y="389"/>
                </a:lnTo>
                <a:lnTo>
                  <a:pt x="16" y="389"/>
                </a:lnTo>
                <a:lnTo>
                  <a:pt x="18" y="389"/>
                </a:lnTo>
                <a:lnTo>
                  <a:pt x="22" y="389"/>
                </a:lnTo>
                <a:lnTo>
                  <a:pt x="22" y="387"/>
                </a:lnTo>
                <a:lnTo>
                  <a:pt x="22" y="385"/>
                </a:lnTo>
                <a:lnTo>
                  <a:pt x="22" y="383"/>
                </a:lnTo>
                <a:lnTo>
                  <a:pt x="22" y="381"/>
                </a:lnTo>
                <a:lnTo>
                  <a:pt x="22" y="380"/>
                </a:lnTo>
                <a:lnTo>
                  <a:pt x="23" y="378"/>
                </a:lnTo>
                <a:lnTo>
                  <a:pt x="25" y="376"/>
                </a:lnTo>
                <a:lnTo>
                  <a:pt x="25" y="374"/>
                </a:lnTo>
                <a:lnTo>
                  <a:pt x="27" y="371"/>
                </a:lnTo>
                <a:lnTo>
                  <a:pt x="27" y="369"/>
                </a:lnTo>
                <a:lnTo>
                  <a:pt x="27" y="367"/>
                </a:lnTo>
                <a:lnTo>
                  <a:pt x="25" y="366"/>
                </a:lnTo>
                <a:lnTo>
                  <a:pt x="23" y="364"/>
                </a:lnTo>
                <a:lnTo>
                  <a:pt x="23" y="362"/>
                </a:lnTo>
                <a:lnTo>
                  <a:pt x="23" y="360"/>
                </a:lnTo>
                <a:lnTo>
                  <a:pt x="23" y="359"/>
                </a:lnTo>
                <a:lnTo>
                  <a:pt x="25" y="359"/>
                </a:lnTo>
                <a:lnTo>
                  <a:pt x="25" y="355"/>
                </a:lnTo>
                <a:lnTo>
                  <a:pt x="25" y="353"/>
                </a:lnTo>
                <a:lnTo>
                  <a:pt x="25" y="351"/>
                </a:lnTo>
                <a:lnTo>
                  <a:pt x="23" y="350"/>
                </a:lnTo>
                <a:lnTo>
                  <a:pt x="23" y="348"/>
                </a:lnTo>
                <a:lnTo>
                  <a:pt x="25" y="346"/>
                </a:lnTo>
                <a:lnTo>
                  <a:pt x="27" y="346"/>
                </a:lnTo>
                <a:lnTo>
                  <a:pt x="27" y="344"/>
                </a:lnTo>
                <a:lnTo>
                  <a:pt x="27" y="343"/>
                </a:lnTo>
                <a:lnTo>
                  <a:pt x="27" y="341"/>
                </a:lnTo>
                <a:lnTo>
                  <a:pt x="27" y="339"/>
                </a:lnTo>
                <a:lnTo>
                  <a:pt x="29" y="336"/>
                </a:lnTo>
                <a:lnTo>
                  <a:pt x="29" y="334"/>
                </a:lnTo>
                <a:lnTo>
                  <a:pt x="27" y="332"/>
                </a:lnTo>
                <a:lnTo>
                  <a:pt x="25" y="330"/>
                </a:lnTo>
                <a:lnTo>
                  <a:pt x="25" y="329"/>
                </a:lnTo>
                <a:lnTo>
                  <a:pt x="23" y="327"/>
                </a:lnTo>
                <a:lnTo>
                  <a:pt x="23" y="325"/>
                </a:lnTo>
                <a:lnTo>
                  <a:pt x="25" y="323"/>
                </a:lnTo>
                <a:lnTo>
                  <a:pt x="25" y="320"/>
                </a:lnTo>
                <a:lnTo>
                  <a:pt x="25" y="318"/>
                </a:lnTo>
                <a:lnTo>
                  <a:pt x="25" y="316"/>
                </a:lnTo>
                <a:lnTo>
                  <a:pt x="25" y="313"/>
                </a:lnTo>
                <a:lnTo>
                  <a:pt x="29" y="309"/>
                </a:lnTo>
                <a:lnTo>
                  <a:pt x="34" y="299"/>
                </a:lnTo>
                <a:lnTo>
                  <a:pt x="34" y="297"/>
                </a:lnTo>
                <a:lnTo>
                  <a:pt x="34" y="295"/>
                </a:lnTo>
                <a:lnTo>
                  <a:pt x="34" y="293"/>
                </a:lnTo>
                <a:lnTo>
                  <a:pt x="36" y="295"/>
                </a:lnTo>
                <a:lnTo>
                  <a:pt x="36" y="297"/>
                </a:lnTo>
                <a:lnTo>
                  <a:pt x="38" y="299"/>
                </a:lnTo>
                <a:lnTo>
                  <a:pt x="39" y="300"/>
                </a:lnTo>
                <a:lnTo>
                  <a:pt x="39" y="302"/>
                </a:lnTo>
                <a:lnTo>
                  <a:pt x="41" y="302"/>
                </a:lnTo>
                <a:lnTo>
                  <a:pt x="43" y="302"/>
                </a:lnTo>
                <a:lnTo>
                  <a:pt x="45" y="300"/>
                </a:lnTo>
                <a:lnTo>
                  <a:pt x="45" y="299"/>
                </a:lnTo>
                <a:lnTo>
                  <a:pt x="45" y="300"/>
                </a:lnTo>
                <a:lnTo>
                  <a:pt x="46" y="302"/>
                </a:lnTo>
                <a:lnTo>
                  <a:pt x="48" y="302"/>
                </a:lnTo>
                <a:lnTo>
                  <a:pt x="50" y="302"/>
                </a:lnTo>
                <a:lnTo>
                  <a:pt x="52" y="302"/>
                </a:lnTo>
                <a:lnTo>
                  <a:pt x="52" y="300"/>
                </a:lnTo>
                <a:lnTo>
                  <a:pt x="53" y="300"/>
                </a:lnTo>
                <a:lnTo>
                  <a:pt x="53" y="302"/>
                </a:lnTo>
                <a:lnTo>
                  <a:pt x="52" y="304"/>
                </a:lnTo>
                <a:lnTo>
                  <a:pt x="53" y="304"/>
                </a:lnTo>
                <a:lnTo>
                  <a:pt x="52" y="306"/>
                </a:lnTo>
                <a:lnTo>
                  <a:pt x="52" y="307"/>
                </a:lnTo>
                <a:lnTo>
                  <a:pt x="52" y="309"/>
                </a:lnTo>
                <a:lnTo>
                  <a:pt x="52" y="311"/>
                </a:lnTo>
                <a:lnTo>
                  <a:pt x="52" y="313"/>
                </a:lnTo>
                <a:lnTo>
                  <a:pt x="53" y="314"/>
                </a:lnTo>
                <a:lnTo>
                  <a:pt x="53" y="316"/>
                </a:lnTo>
                <a:lnTo>
                  <a:pt x="55" y="316"/>
                </a:lnTo>
                <a:lnTo>
                  <a:pt x="57" y="316"/>
                </a:lnTo>
                <a:lnTo>
                  <a:pt x="57" y="316"/>
                </a:lnTo>
                <a:lnTo>
                  <a:pt x="59" y="316"/>
                </a:lnTo>
                <a:lnTo>
                  <a:pt x="59" y="316"/>
                </a:lnTo>
                <a:lnTo>
                  <a:pt x="59" y="314"/>
                </a:lnTo>
                <a:lnTo>
                  <a:pt x="60" y="314"/>
                </a:lnTo>
                <a:lnTo>
                  <a:pt x="60" y="313"/>
                </a:lnTo>
                <a:lnTo>
                  <a:pt x="60" y="311"/>
                </a:lnTo>
                <a:lnTo>
                  <a:pt x="60" y="309"/>
                </a:lnTo>
                <a:lnTo>
                  <a:pt x="60" y="307"/>
                </a:lnTo>
                <a:lnTo>
                  <a:pt x="60" y="306"/>
                </a:lnTo>
                <a:lnTo>
                  <a:pt x="62" y="307"/>
                </a:lnTo>
                <a:lnTo>
                  <a:pt x="62" y="309"/>
                </a:lnTo>
                <a:lnTo>
                  <a:pt x="64" y="309"/>
                </a:lnTo>
                <a:lnTo>
                  <a:pt x="64" y="311"/>
                </a:lnTo>
                <a:lnTo>
                  <a:pt x="64" y="313"/>
                </a:lnTo>
                <a:lnTo>
                  <a:pt x="64" y="313"/>
                </a:lnTo>
                <a:lnTo>
                  <a:pt x="64" y="314"/>
                </a:lnTo>
                <a:lnTo>
                  <a:pt x="66" y="314"/>
                </a:lnTo>
                <a:lnTo>
                  <a:pt x="66" y="313"/>
                </a:lnTo>
                <a:lnTo>
                  <a:pt x="68" y="314"/>
                </a:lnTo>
                <a:lnTo>
                  <a:pt x="68" y="316"/>
                </a:lnTo>
                <a:lnTo>
                  <a:pt x="68" y="316"/>
                </a:lnTo>
                <a:lnTo>
                  <a:pt x="66" y="316"/>
                </a:lnTo>
                <a:lnTo>
                  <a:pt x="64" y="318"/>
                </a:lnTo>
                <a:lnTo>
                  <a:pt x="64" y="318"/>
                </a:lnTo>
                <a:lnTo>
                  <a:pt x="64" y="320"/>
                </a:lnTo>
                <a:lnTo>
                  <a:pt x="64" y="320"/>
                </a:lnTo>
                <a:lnTo>
                  <a:pt x="64" y="321"/>
                </a:lnTo>
                <a:lnTo>
                  <a:pt x="64" y="323"/>
                </a:lnTo>
                <a:lnTo>
                  <a:pt x="64" y="325"/>
                </a:lnTo>
                <a:lnTo>
                  <a:pt x="64" y="327"/>
                </a:lnTo>
                <a:lnTo>
                  <a:pt x="64" y="329"/>
                </a:lnTo>
                <a:lnTo>
                  <a:pt x="64" y="330"/>
                </a:lnTo>
                <a:lnTo>
                  <a:pt x="66" y="330"/>
                </a:lnTo>
                <a:lnTo>
                  <a:pt x="66" y="332"/>
                </a:lnTo>
                <a:lnTo>
                  <a:pt x="68" y="334"/>
                </a:lnTo>
                <a:lnTo>
                  <a:pt x="68" y="332"/>
                </a:lnTo>
                <a:lnTo>
                  <a:pt x="69" y="332"/>
                </a:lnTo>
                <a:lnTo>
                  <a:pt x="71" y="332"/>
                </a:lnTo>
                <a:lnTo>
                  <a:pt x="71" y="330"/>
                </a:lnTo>
                <a:lnTo>
                  <a:pt x="73" y="330"/>
                </a:lnTo>
                <a:lnTo>
                  <a:pt x="73" y="329"/>
                </a:lnTo>
                <a:lnTo>
                  <a:pt x="75" y="329"/>
                </a:lnTo>
                <a:lnTo>
                  <a:pt x="76" y="329"/>
                </a:lnTo>
                <a:lnTo>
                  <a:pt x="78" y="329"/>
                </a:lnTo>
                <a:lnTo>
                  <a:pt x="80" y="329"/>
                </a:lnTo>
                <a:lnTo>
                  <a:pt x="78" y="330"/>
                </a:lnTo>
                <a:lnTo>
                  <a:pt x="78" y="332"/>
                </a:lnTo>
                <a:lnTo>
                  <a:pt x="76" y="332"/>
                </a:lnTo>
                <a:lnTo>
                  <a:pt x="76" y="334"/>
                </a:lnTo>
                <a:lnTo>
                  <a:pt x="76" y="336"/>
                </a:lnTo>
                <a:lnTo>
                  <a:pt x="76" y="337"/>
                </a:lnTo>
                <a:lnTo>
                  <a:pt x="76" y="339"/>
                </a:lnTo>
                <a:lnTo>
                  <a:pt x="78" y="339"/>
                </a:lnTo>
                <a:lnTo>
                  <a:pt x="78" y="341"/>
                </a:lnTo>
                <a:lnTo>
                  <a:pt x="80" y="341"/>
                </a:lnTo>
                <a:lnTo>
                  <a:pt x="82" y="341"/>
                </a:lnTo>
                <a:lnTo>
                  <a:pt x="83" y="341"/>
                </a:lnTo>
                <a:lnTo>
                  <a:pt x="83" y="339"/>
                </a:lnTo>
                <a:lnTo>
                  <a:pt x="85" y="339"/>
                </a:lnTo>
                <a:lnTo>
                  <a:pt x="87" y="339"/>
                </a:lnTo>
                <a:lnTo>
                  <a:pt x="87" y="341"/>
                </a:lnTo>
                <a:lnTo>
                  <a:pt x="87" y="343"/>
                </a:lnTo>
                <a:lnTo>
                  <a:pt x="87" y="344"/>
                </a:lnTo>
                <a:lnTo>
                  <a:pt x="87" y="346"/>
                </a:lnTo>
                <a:lnTo>
                  <a:pt x="89" y="346"/>
                </a:lnTo>
                <a:lnTo>
                  <a:pt x="89" y="348"/>
                </a:lnTo>
                <a:lnTo>
                  <a:pt x="90" y="348"/>
                </a:lnTo>
                <a:lnTo>
                  <a:pt x="92" y="348"/>
                </a:lnTo>
                <a:lnTo>
                  <a:pt x="94" y="348"/>
                </a:lnTo>
                <a:lnTo>
                  <a:pt x="94" y="350"/>
                </a:lnTo>
                <a:lnTo>
                  <a:pt x="96" y="350"/>
                </a:lnTo>
                <a:lnTo>
                  <a:pt x="96" y="351"/>
                </a:lnTo>
                <a:lnTo>
                  <a:pt x="96" y="353"/>
                </a:lnTo>
                <a:lnTo>
                  <a:pt x="98" y="353"/>
                </a:lnTo>
                <a:lnTo>
                  <a:pt x="99" y="351"/>
                </a:lnTo>
                <a:lnTo>
                  <a:pt x="101" y="351"/>
                </a:lnTo>
                <a:lnTo>
                  <a:pt x="101" y="350"/>
                </a:lnTo>
                <a:lnTo>
                  <a:pt x="103" y="348"/>
                </a:lnTo>
                <a:lnTo>
                  <a:pt x="103" y="346"/>
                </a:lnTo>
                <a:lnTo>
                  <a:pt x="103" y="344"/>
                </a:lnTo>
                <a:lnTo>
                  <a:pt x="105" y="346"/>
                </a:lnTo>
                <a:lnTo>
                  <a:pt x="106" y="346"/>
                </a:lnTo>
                <a:lnTo>
                  <a:pt x="106" y="348"/>
                </a:lnTo>
                <a:lnTo>
                  <a:pt x="106" y="350"/>
                </a:lnTo>
                <a:lnTo>
                  <a:pt x="106" y="350"/>
                </a:lnTo>
                <a:lnTo>
                  <a:pt x="106" y="351"/>
                </a:lnTo>
                <a:lnTo>
                  <a:pt x="106" y="351"/>
                </a:lnTo>
                <a:lnTo>
                  <a:pt x="106" y="353"/>
                </a:lnTo>
                <a:lnTo>
                  <a:pt x="106" y="355"/>
                </a:lnTo>
                <a:lnTo>
                  <a:pt x="106" y="357"/>
                </a:lnTo>
                <a:lnTo>
                  <a:pt x="106" y="359"/>
                </a:lnTo>
                <a:lnTo>
                  <a:pt x="105" y="359"/>
                </a:lnTo>
                <a:lnTo>
                  <a:pt x="105" y="359"/>
                </a:lnTo>
                <a:lnTo>
                  <a:pt x="105" y="360"/>
                </a:lnTo>
                <a:lnTo>
                  <a:pt x="105" y="362"/>
                </a:lnTo>
                <a:lnTo>
                  <a:pt x="105" y="364"/>
                </a:lnTo>
                <a:lnTo>
                  <a:pt x="106" y="364"/>
                </a:lnTo>
                <a:lnTo>
                  <a:pt x="106" y="366"/>
                </a:lnTo>
                <a:lnTo>
                  <a:pt x="106" y="366"/>
                </a:lnTo>
                <a:lnTo>
                  <a:pt x="108" y="367"/>
                </a:lnTo>
                <a:lnTo>
                  <a:pt x="110" y="367"/>
                </a:lnTo>
                <a:lnTo>
                  <a:pt x="112" y="367"/>
                </a:lnTo>
                <a:lnTo>
                  <a:pt x="112" y="366"/>
                </a:lnTo>
                <a:lnTo>
                  <a:pt x="112" y="364"/>
                </a:lnTo>
                <a:lnTo>
                  <a:pt x="113" y="362"/>
                </a:lnTo>
                <a:lnTo>
                  <a:pt x="113" y="360"/>
                </a:lnTo>
                <a:lnTo>
                  <a:pt x="112" y="360"/>
                </a:lnTo>
                <a:lnTo>
                  <a:pt x="112" y="359"/>
                </a:lnTo>
                <a:lnTo>
                  <a:pt x="113" y="359"/>
                </a:lnTo>
                <a:lnTo>
                  <a:pt x="113" y="359"/>
                </a:lnTo>
                <a:lnTo>
                  <a:pt x="113" y="357"/>
                </a:lnTo>
                <a:lnTo>
                  <a:pt x="115" y="357"/>
                </a:lnTo>
                <a:lnTo>
                  <a:pt x="117" y="357"/>
                </a:lnTo>
                <a:lnTo>
                  <a:pt x="119" y="357"/>
                </a:lnTo>
                <a:lnTo>
                  <a:pt x="120" y="357"/>
                </a:lnTo>
                <a:lnTo>
                  <a:pt x="122" y="359"/>
                </a:lnTo>
                <a:lnTo>
                  <a:pt x="122" y="357"/>
                </a:lnTo>
                <a:lnTo>
                  <a:pt x="124" y="357"/>
                </a:lnTo>
                <a:lnTo>
                  <a:pt x="124" y="355"/>
                </a:lnTo>
                <a:lnTo>
                  <a:pt x="126" y="355"/>
                </a:lnTo>
                <a:lnTo>
                  <a:pt x="126" y="353"/>
                </a:lnTo>
                <a:lnTo>
                  <a:pt x="126" y="351"/>
                </a:lnTo>
                <a:lnTo>
                  <a:pt x="128" y="351"/>
                </a:lnTo>
                <a:lnTo>
                  <a:pt x="128" y="350"/>
                </a:lnTo>
                <a:lnTo>
                  <a:pt x="126" y="348"/>
                </a:lnTo>
                <a:lnTo>
                  <a:pt x="126" y="346"/>
                </a:lnTo>
                <a:lnTo>
                  <a:pt x="124" y="344"/>
                </a:lnTo>
                <a:lnTo>
                  <a:pt x="124" y="343"/>
                </a:lnTo>
                <a:lnTo>
                  <a:pt x="122" y="343"/>
                </a:lnTo>
                <a:lnTo>
                  <a:pt x="122" y="341"/>
                </a:lnTo>
                <a:lnTo>
                  <a:pt x="124" y="341"/>
                </a:lnTo>
                <a:lnTo>
                  <a:pt x="126" y="341"/>
                </a:lnTo>
                <a:lnTo>
                  <a:pt x="128" y="341"/>
                </a:lnTo>
                <a:lnTo>
                  <a:pt x="128" y="339"/>
                </a:lnTo>
                <a:lnTo>
                  <a:pt x="126" y="337"/>
                </a:lnTo>
                <a:lnTo>
                  <a:pt x="126" y="336"/>
                </a:lnTo>
                <a:lnTo>
                  <a:pt x="126" y="334"/>
                </a:lnTo>
                <a:lnTo>
                  <a:pt x="126" y="332"/>
                </a:lnTo>
                <a:lnTo>
                  <a:pt x="128" y="332"/>
                </a:lnTo>
                <a:lnTo>
                  <a:pt x="128" y="330"/>
                </a:lnTo>
                <a:lnTo>
                  <a:pt x="128" y="332"/>
                </a:lnTo>
                <a:lnTo>
                  <a:pt x="129" y="332"/>
                </a:lnTo>
                <a:lnTo>
                  <a:pt x="131" y="332"/>
                </a:lnTo>
                <a:lnTo>
                  <a:pt x="133" y="334"/>
                </a:lnTo>
                <a:lnTo>
                  <a:pt x="135" y="336"/>
                </a:lnTo>
                <a:lnTo>
                  <a:pt x="135" y="334"/>
                </a:lnTo>
                <a:lnTo>
                  <a:pt x="136" y="334"/>
                </a:lnTo>
                <a:lnTo>
                  <a:pt x="138" y="334"/>
                </a:lnTo>
                <a:lnTo>
                  <a:pt x="140" y="334"/>
                </a:lnTo>
                <a:lnTo>
                  <a:pt x="140" y="336"/>
                </a:lnTo>
                <a:lnTo>
                  <a:pt x="138" y="336"/>
                </a:lnTo>
                <a:lnTo>
                  <a:pt x="138" y="337"/>
                </a:lnTo>
                <a:lnTo>
                  <a:pt x="138" y="339"/>
                </a:lnTo>
                <a:lnTo>
                  <a:pt x="138" y="341"/>
                </a:lnTo>
                <a:lnTo>
                  <a:pt x="138" y="343"/>
                </a:lnTo>
                <a:lnTo>
                  <a:pt x="138" y="344"/>
                </a:lnTo>
                <a:lnTo>
                  <a:pt x="138" y="346"/>
                </a:lnTo>
                <a:lnTo>
                  <a:pt x="140" y="346"/>
                </a:lnTo>
                <a:lnTo>
                  <a:pt x="140" y="348"/>
                </a:lnTo>
                <a:lnTo>
                  <a:pt x="140" y="350"/>
                </a:lnTo>
                <a:lnTo>
                  <a:pt x="140" y="351"/>
                </a:lnTo>
                <a:lnTo>
                  <a:pt x="142" y="353"/>
                </a:lnTo>
                <a:lnTo>
                  <a:pt x="142" y="359"/>
                </a:lnTo>
                <a:lnTo>
                  <a:pt x="142" y="360"/>
                </a:lnTo>
                <a:lnTo>
                  <a:pt x="143" y="360"/>
                </a:lnTo>
                <a:lnTo>
                  <a:pt x="145" y="359"/>
                </a:lnTo>
                <a:lnTo>
                  <a:pt x="147" y="359"/>
                </a:lnTo>
                <a:lnTo>
                  <a:pt x="147" y="359"/>
                </a:lnTo>
                <a:lnTo>
                  <a:pt x="149" y="357"/>
                </a:lnTo>
                <a:lnTo>
                  <a:pt x="149" y="357"/>
                </a:lnTo>
                <a:lnTo>
                  <a:pt x="149" y="359"/>
                </a:lnTo>
                <a:lnTo>
                  <a:pt x="150" y="357"/>
                </a:lnTo>
                <a:lnTo>
                  <a:pt x="152" y="355"/>
                </a:lnTo>
                <a:lnTo>
                  <a:pt x="154" y="353"/>
                </a:lnTo>
                <a:lnTo>
                  <a:pt x="156" y="353"/>
                </a:lnTo>
                <a:lnTo>
                  <a:pt x="158" y="353"/>
                </a:lnTo>
                <a:lnTo>
                  <a:pt x="158" y="355"/>
                </a:lnTo>
                <a:lnTo>
                  <a:pt x="158" y="357"/>
                </a:lnTo>
                <a:lnTo>
                  <a:pt x="158" y="359"/>
                </a:lnTo>
                <a:lnTo>
                  <a:pt x="158" y="359"/>
                </a:lnTo>
                <a:lnTo>
                  <a:pt x="158" y="360"/>
                </a:lnTo>
                <a:lnTo>
                  <a:pt x="158" y="362"/>
                </a:lnTo>
                <a:lnTo>
                  <a:pt x="156" y="364"/>
                </a:lnTo>
                <a:lnTo>
                  <a:pt x="154" y="364"/>
                </a:lnTo>
                <a:lnTo>
                  <a:pt x="154" y="366"/>
                </a:lnTo>
                <a:lnTo>
                  <a:pt x="154" y="367"/>
                </a:lnTo>
                <a:lnTo>
                  <a:pt x="156" y="369"/>
                </a:lnTo>
                <a:lnTo>
                  <a:pt x="156" y="371"/>
                </a:lnTo>
                <a:lnTo>
                  <a:pt x="158" y="369"/>
                </a:lnTo>
                <a:lnTo>
                  <a:pt x="158" y="371"/>
                </a:lnTo>
                <a:lnTo>
                  <a:pt x="159" y="371"/>
                </a:lnTo>
                <a:lnTo>
                  <a:pt x="161" y="371"/>
                </a:lnTo>
                <a:lnTo>
                  <a:pt x="163" y="371"/>
                </a:lnTo>
                <a:lnTo>
                  <a:pt x="165" y="371"/>
                </a:lnTo>
                <a:lnTo>
                  <a:pt x="166" y="371"/>
                </a:lnTo>
                <a:lnTo>
                  <a:pt x="168" y="369"/>
                </a:lnTo>
                <a:lnTo>
                  <a:pt x="168" y="367"/>
                </a:lnTo>
                <a:lnTo>
                  <a:pt x="168" y="366"/>
                </a:lnTo>
                <a:lnTo>
                  <a:pt x="170" y="366"/>
                </a:lnTo>
                <a:lnTo>
                  <a:pt x="170" y="364"/>
                </a:lnTo>
                <a:lnTo>
                  <a:pt x="172" y="366"/>
                </a:lnTo>
                <a:lnTo>
                  <a:pt x="173" y="366"/>
                </a:lnTo>
                <a:lnTo>
                  <a:pt x="173" y="367"/>
                </a:lnTo>
                <a:lnTo>
                  <a:pt x="175" y="367"/>
                </a:lnTo>
                <a:lnTo>
                  <a:pt x="177" y="367"/>
                </a:lnTo>
                <a:lnTo>
                  <a:pt x="179" y="367"/>
                </a:lnTo>
                <a:lnTo>
                  <a:pt x="180" y="367"/>
                </a:lnTo>
                <a:lnTo>
                  <a:pt x="182" y="366"/>
                </a:lnTo>
                <a:lnTo>
                  <a:pt x="182" y="367"/>
                </a:lnTo>
                <a:lnTo>
                  <a:pt x="182" y="369"/>
                </a:lnTo>
                <a:lnTo>
                  <a:pt x="182" y="371"/>
                </a:lnTo>
                <a:lnTo>
                  <a:pt x="182" y="373"/>
                </a:lnTo>
                <a:lnTo>
                  <a:pt x="180" y="373"/>
                </a:lnTo>
                <a:lnTo>
                  <a:pt x="180" y="374"/>
                </a:lnTo>
                <a:lnTo>
                  <a:pt x="179" y="374"/>
                </a:lnTo>
                <a:lnTo>
                  <a:pt x="180" y="376"/>
                </a:lnTo>
                <a:lnTo>
                  <a:pt x="182" y="378"/>
                </a:lnTo>
                <a:lnTo>
                  <a:pt x="184" y="378"/>
                </a:lnTo>
                <a:lnTo>
                  <a:pt x="186" y="376"/>
                </a:lnTo>
                <a:lnTo>
                  <a:pt x="188" y="376"/>
                </a:lnTo>
                <a:lnTo>
                  <a:pt x="189" y="376"/>
                </a:lnTo>
                <a:lnTo>
                  <a:pt x="191" y="374"/>
                </a:lnTo>
                <a:lnTo>
                  <a:pt x="191" y="374"/>
                </a:lnTo>
                <a:lnTo>
                  <a:pt x="191" y="373"/>
                </a:lnTo>
                <a:lnTo>
                  <a:pt x="191" y="371"/>
                </a:lnTo>
                <a:lnTo>
                  <a:pt x="193" y="369"/>
                </a:lnTo>
                <a:lnTo>
                  <a:pt x="195" y="367"/>
                </a:lnTo>
                <a:lnTo>
                  <a:pt x="193" y="367"/>
                </a:lnTo>
                <a:lnTo>
                  <a:pt x="193" y="366"/>
                </a:lnTo>
                <a:lnTo>
                  <a:pt x="191" y="364"/>
                </a:lnTo>
                <a:lnTo>
                  <a:pt x="191" y="362"/>
                </a:lnTo>
                <a:lnTo>
                  <a:pt x="191" y="360"/>
                </a:lnTo>
                <a:lnTo>
                  <a:pt x="191" y="359"/>
                </a:lnTo>
                <a:lnTo>
                  <a:pt x="189" y="359"/>
                </a:lnTo>
                <a:lnTo>
                  <a:pt x="189" y="359"/>
                </a:lnTo>
                <a:lnTo>
                  <a:pt x="202" y="357"/>
                </a:lnTo>
                <a:lnTo>
                  <a:pt x="216" y="353"/>
                </a:lnTo>
                <a:lnTo>
                  <a:pt x="223" y="353"/>
                </a:lnTo>
                <a:lnTo>
                  <a:pt x="230" y="353"/>
                </a:lnTo>
                <a:lnTo>
                  <a:pt x="242" y="348"/>
                </a:lnTo>
                <a:lnTo>
                  <a:pt x="256" y="343"/>
                </a:lnTo>
                <a:lnTo>
                  <a:pt x="262" y="339"/>
                </a:lnTo>
                <a:lnTo>
                  <a:pt x="267" y="337"/>
                </a:lnTo>
                <a:lnTo>
                  <a:pt x="274" y="332"/>
                </a:lnTo>
                <a:lnTo>
                  <a:pt x="276" y="330"/>
                </a:lnTo>
                <a:lnTo>
                  <a:pt x="276" y="329"/>
                </a:lnTo>
                <a:lnTo>
                  <a:pt x="279" y="329"/>
                </a:lnTo>
                <a:lnTo>
                  <a:pt x="285" y="329"/>
                </a:lnTo>
                <a:lnTo>
                  <a:pt x="290" y="330"/>
                </a:lnTo>
                <a:lnTo>
                  <a:pt x="295" y="334"/>
                </a:lnTo>
                <a:lnTo>
                  <a:pt x="299" y="336"/>
                </a:lnTo>
                <a:lnTo>
                  <a:pt x="306" y="339"/>
                </a:lnTo>
                <a:lnTo>
                  <a:pt x="313" y="341"/>
                </a:lnTo>
                <a:lnTo>
                  <a:pt x="318" y="344"/>
                </a:lnTo>
                <a:lnTo>
                  <a:pt x="318" y="343"/>
                </a:lnTo>
                <a:lnTo>
                  <a:pt x="327" y="339"/>
                </a:lnTo>
                <a:lnTo>
                  <a:pt x="339" y="337"/>
                </a:lnTo>
                <a:lnTo>
                  <a:pt x="350" y="336"/>
                </a:lnTo>
                <a:lnTo>
                  <a:pt x="357" y="336"/>
                </a:lnTo>
                <a:lnTo>
                  <a:pt x="376" y="332"/>
                </a:lnTo>
                <a:lnTo>
                  <a:pt x="390" y="329"/>
                </a:lnTo>
                <a:lnTo>
                  <a:pt x="403" y="327"/>
                </a:lnTo>
                <a:lnTo>
                  <a:pt x="412" y="323"/>
                </a:lnTo>
                <a:lnTo>
                  <a:pt x="424" y="321"/>
                </a:lnTo>
                <a:lnTo>
                  <a:pt x="435" y="318"/>
                </a:lnTo>
                <a:lnTo>
                  <a:pt x="445" y="316"/>
                </a:lnTo>
                <a:lnTo>
                  <a:pt x="456" y="313"/>
                </a:lnTo>
                <a:lnTo>
                  <a:pt x="466" y="309"/>
                </a:lnTo>
                <a:lnTo>
                  <a:pt x="477" y="306"/>
                </a:lnTo>
                <a:lnTo>
                  <a:pt x="487" y="300"/>
                </a:lnTo>
                <a:lnTo>
                  <a:pt x="498" y="297"/>
                </a:lnTo>
                <a:lnTo>
                  <a:pt x="510" y="291"/>
                </a:lnTo>
                <a:lnTo>
                  <a:pt x="521" y="288"/>
                </a:lnTo>
                <a:lnTo>
                  <a:pt x="526" y="284"/>
                </a:lnTo>
                <a:lnTo>
                  <a:pt x="533" y="281"/>
                </a:lnTo>
                <a:lnTo>
                  <a:pt x="544" y="274"/>
                </a:lnTo>
                <a:lnTo>
                  <a:pt x="556" y="270"/>
                </a:lnTo>
                <a:lnTo>
                  <a:pt x="567" y="265"/>
                </a:lnTo>
                <a:lnTo>
                  <a:pt x="577" y="260"/>
                </a:lnTo>
                <a:lnTo>
                  <a:pt x="590" y="254"/>
                </a:lnTo>
                <a:lnTo>
                  <a:pt x="606" y="251"/>
                </a:lnTo>
                <a:lnTo>
                  <a:pt x="622" y="246"/>
                </a:lnTo>
                <a:lnTo>
                  <a:pt x="639" y="244"/>
                </a:lnTo>
                <a:lnTo>
                  <a:pt x="650" y="242"/>
                </a:lnTo>
                <a:lnTo>
                  <a:pt x="664" y="240"/>
                </a:lnTo>
                <a:lnTo>
                  <a:pt x="675" y="240"/>
                </a:lnTo>
                <a:lnTo>
                  <a:pt x="680" y="240"/>
                </a:lnTo>
                <a:lnTo>
                  <a:pt x="689" y="237"/>
                </a:lnTo>
                <a:lnTo>
                  <a:pt x="694" y="233"/>
                </a:lnTo>
                <a:lnTo>
                  <a:pt x="696" y="231"/>
                </a:lnTo>
                <a:lnTo>
                  <a:pt x="701" y="230"/>
                </a:lnTo>
                <a:lnTo>
                  <a:pt x="708" y="223"/>
                </a:lnTo>
                <a:lnTo>
                  <a:pt x="720" y="212"/>
                </a:lnTo>
                <a:lnTo>
                  <a:pt x="726" y="207"/>
                </a:lnTo>
                <a:lnTo>
                  <a:pt x="742" y="200"/>
                </a:lnTo>
                <a:lnTo>
                  <a:pt x="756" y="193"/>
                </a:lnTo>
                <a:lnTo>
                  <a:pt x="759" y="191"/>
                </a:lnTo>
                <a:lnTo>
                  <a:pt x="766" y="189"/>
                </a:lnTo>
                <a:lnTo>
                  <a:pt x="779" y="186"/>
                </a:lnTo>
                <a:lnTo>
                  <a:pt x="789" y="182"/>
                </a:lnTo>
                <a:lnTo>
                  <a:pt x="791" y="182"/>
                </a:lnTo>
                <a:lnTo>
                  <a:pt x="800" y="180"/>
                </a:lnTo>
                <a:lnTo>
                  <a:pt x="810" y="179"/>
                </a:lnTo>
                <a:lnTo>
                  <a:pt x="812" y="177"/>
                </a:lnTo>
                <a:lnTo>
                  <a:pt x="819" y="175"/>
                </a:lnTo>
                <a:lnTo>
                  <a:pt x="833" y="171"/>
                </a:lnTo>
                <a:lnTo>
                  <a:pt x="835" y="171"/>
                </a:lnTo>
                <a:lnTo>
                  <a:pt x="842" y="171"/>
                </a:lnTo>
                <a:lnTo>
                  <a:pt x="855" y="170"/>
                </a:lnTo>
                <a:lnTo>
                  <a:pt x="863" y="170"/>
                </a:lnTo>
                <a:lnTo>
                  <a:pt x="869" y="170"/>
                </a:lnTo>
                <a:lnTo>
                  <a:pt x="877" y="171"/>
                </a:lnTo>
                <a:lnTo>
                  <a:pt x="881" y="173"/>
                </a:lnTo>
                <a:lnTo>
                  <a:pt x="890" y="177"/>
                </a:lnTo>
                <a:lnTo>
                  <a:pt x="899" y="182"/>
                </a:lnTo>
                <a:lnTo>
                  <a:pt x="906" y="189"/>
                </a:lnTo>
                <a:lnTo>
                  <a:pt x="916" y="196"/>
                </a:lnTo>
                <a:lnTo>
                  <a:pt x="929" y="207"/>
                </a:lnTo>
                <a:lnTo>
                  <a:pt x="941" y="216"/>
                </a:lnTo>
                <a:lnTo>
                  <a:pt x="950" y="221"/>
                </a:lnTo>
                <a:lnTo>
                  <a:pt x="960" y="224"/>
                </a:lnTo>
                <a:lnTo>
                  <a:pt x="974" y="223"/>
                </a:lnTo>
                <a:lnTo>
                  <a:pt x="989" y="223"/>
                </a:lnTo>
                <a:lnTo>
                  <a:pt x="1008" y="223"/>
                </a:lnTo>
                <a:lnTo>
                  <a:pt x="1026" y="221"/>
                </a:lnTo>
                <a:lnTo>
                  <a:pt x="1029" y="221"/>
                </a:lnTo>
                <a:lnTo>
                  <a:pt x="1045" y="221"/>
                </a:lnTo>
                <a:lnTo>
                  <a:pt x="1057" y="219"/>
                </a:lnTo>
                <a:lnTo>
                  <a:pt x="1061" y="214"/>
                </a:lnTo>
                <a:lnTo>
                  <a:pt x="1068" y="210"/>
                </a:lnTo>
                <a:lnTo>
                  <a:pt x="1070" y="209"/>
                </a:lnTo>
                <a:lnTo>
                  <a:pt x="1073" y="207"/>
                </a:lnTo>
                <a:lnTo>
                  <a:pt x="1080" y="203"/>
                </a:lnTo>
                <a:lnTo>
                  <a:pt x="1089" y="201"/>
                </a:lnTo>
                <a:lnTo>
                  <a:pt x="1094" y="201"/>
                </a:lnTo>
                <a:lnTo>
                  <a:pt x="1096" y="201"/>
                </a:lnTo>
                <a:lnTo>
                  <a:pt x="1102" y="203"/>
                </a:lnTo>
                <a:lnTo>
                  <a:pt x="1103" y="203"/>
                </a:lnTo>
                <a:lnTo>
                  <a:pt x="1110" y="205"/>
                </a:lnTo>
                <a:lnTo>
                  <a:pt x="1121" y="209"/>
                </a:lnTo>
                <a:lnTo>
                  <a:pt x="1130" y="216"/>
                </a:lnTo>
                <a:lnTo>
                  <a:pt x="1133" y="219"/>
                </a:lnTo>
                <a:lnTo>
                  <a:pt x="1135" y="219"/>
                </a:lnTo>
                <a:lnTo>
                  <a:pt x="1146" y="219"/>
                </a:lnTo>
                <a:lnTo>
                  <a:pt x="1163" y="223"/>
                </a:lnTo>
                <a:lnTo>
                  <a:pt x="1167" y="223"/>
                </a:lnTo>
                <a:lnTo>
                  <a:pt x="1176" y="223"/>
                </a:lnTo>
                <a:lnTo>
                  <a:pt x="1192" y="226"/>
                </a:lnTo>
                <a:lnTo>
                  <a:pt x="1202" y="226"/>
                </a:lnTo>
                <a:lnTo>
                  <a:pt x="1213" y="226"/>
                </a:lnTo>
                <a:lnTo>
                  <a:pt x="1225" y="226"/>
                </a:lnTo>
                <a:lnTo>
                  <a:pt x="1236" y="228"/>
                </a:lnTo>
                <a:lnTo>
                  <a:pt x="1248" y="228"/>
                </a:lnTo>
                <a:lnTo>
                  <a:pt x="1255" y="228"/>
                </a:lnTo>
                <a:lnTo>
                  <a:pt x="1257" y="228"/>
                </a:lnTo>
                <a:lnTo>
                  <a:pt x="1267" y="230"/>
                </a:lnTo>
                <a:lnTo>
                  <a:pt x="1280" y="230"/>
                </a:lnTo>
                <a:lnTo>
                  <a:pt x="1290" y="231"/>
                </a:lnTo>
                <a:lnTo>
                  <a:pt x="1292" y="231"/>
                </a:lnTo>
                <a:lnTo>
                  <a:pt x="1299" y="231"/>
                </a:lnTo>
                <a:lnTo>
                  <a:pt x="1306" y="231"/>
                </a:lnTo>
                <a:lnTo>
                  <a:pt x="1312" y="231"/>
                </a:lnTo>
                <a:lnTo>
                  <a:pt x="1319" y="231"/>
                </a:lnTo>
                <a:lnTo>
                  <a:pt x="1322" y="231"/>
                </a:lnTo>
                <a:lnTo>
                  <a:pt x="1333" y="233"/>
                </a:lnTo>
                <a:lnTo>
                  <a:pt x="1350" y="233"/>
                </a:lnTo>
                <a:lnTo>
                  <a:pt x="1361" y="235"/>
                </a:lnTo>
                <a:lnTo>
                  <a:pt x="1372" y="231"/>
                </a:lnTo>
                <a:lnTo>
                  <a:pt x="1380" y="228"/>
                </a:lnTo>
                <a:lnTo>
                  <a:pt x="1391" y="223"/>
                </a:lnTo>
                <a:lnTo>
                  <a:pt x="1402" y="219"/>
                </a:lnTo>
                <a:lnTo>
                  <a:pt x="1412" y="214"/>
                </a:lnTo>
                <a:lnTo>
                  <a:pt x="1417" y="212"/>
                </a:lnTo>
                <a:lnTo>
                  <a:pt x="1421" y="210"/>
                </a:lnTo>
                <a:lnTo>
                  <a:pt x="1421" y="201"/>
                </a:lnTo>
                <a:lnTo>
                  <a:pt x="1421" y="198"/>
                </a:lnTo>
                <a:lnTo>
                  <a:pt x="1424" y="196"/>
                </a:lnTo>
                <a:lnTo>
                  <a:pt x="1428" y="194"/>
                </a:lnTo>
                <a:lnTo>
                  <a:pt x="1433" y="193"/>
                </a:lnTo>
                <a:lnTo>
                  <a:pt x="1442" y="194"/>
                </a:lnTo>
                <a:lnTo>
                  <a:pt x="1460" y="194"/>
                </a:lnTo>
                <a:lnTo>
                  <a:pt x="1461" y="198"/>
                </a:lnTo>
                <a:lnTo>
                  <a:pt x="1461" y="200"/>
                </a:lnTo>
                <a:lnTo>
                  <a:pt x="1463" y="201"/>
                </a:lnTo>
                <a:lnTo>
                  <a:pt x="1469" y="201"/>
                </a:lnTo>
                <a:lnTo>
                  <a:pt x="1470" y="205"/>
                </a:lnTo>
                <a:lnTo>
                  <a:pt x="1483" y="194"/>
                </a:lnTo>
                <a:lnTo>
                  <a:pt x="1484" y="193"/>
                </a:lnTo>
                <a:lnTo>
                  <a:pt x="1493" y="189"/>
                </a:lnTo>
                <a:lnTo>
                  <a:pt x="1495" y="182"/>
                </a:lnTo>
                <a:lnTo>
                  <a:pt x="1504" y="171"/>
                </a:lnTo>
                <a:lnTo>
                  <a:pt x="1506" y="154"/>
                </a:lnTo>
                <a:lnTo>
                  <a:pt x="1518" y="149"/>
                </a:lnTo>
                <a:lnTo>
                  <a:pt x="1527" y="145"/>
                </a:lnTo>
                <a:lnTo>
                  <a:pt x="1529" y="138"/>
                </a:lnTo>
                <a:lnTo>
                  <a:pt x="1530" y="138"/>
                </a:lnTo>
                <a:lnTo>
                  <a:pt x="1532" y="138"/>
                </a:lnTo>
                <a:lnTo>
                  <a:pt x="1534" y="133"/>
                </a:lnTo>
                <a:lnTo>
                  <a:pt x="1537" y="131"/>
                </a:lnTo>
                <a:lnTo>
                  <a:pt x="1539" y="131"/>
                </a:lnTo>
                <a:lnTo>
                  <a:pt x="1541" y="133"/>
                </a:lnTo>
                <a:lnTo>
                  <a:pt x="1541" y="134"/>
                </a:lnTo>
                <a:lnTo>
                  <a:pt x="1541" y="136"/>
                </a:lnTo>
                <a:lnTo>
                  <a:pt x="1539" y="138"/>
                </a:lnTo>
                <a:lnTo>
                  <a:pt x="1539" y="141"/>
                </a:lnTo>
                <a:lnTo>
                  <a:pt x="1539" y="143"/>
                </a:lnTo>
                <a:lnTo>
                  <a:pt x="1546" y="143"/>
                </a:lnTo>
                <a:lnTo>
                  <a:pt x="1553" y="143"/>
                </a:lnTo>
                <a:lnTo>
                  <a:pt x="1553" y="145"/>
                </a:lnTo>
                <a:lnTo>
                  <a:pt x="1559" y="145"/>
                </a:lnTo>
                <a:lnTo>
                  <a:pt x="1573" y="147"/>
                </a:lnTo>
                <a:lnTo>
                  <a:pt x="1581" y="147"/>
                </a:lnTo>
                <a:lnTo>
                  <a:pt x="1585" y="147"/>
                </a:lnTo>
                <a:lnTo>
                  <a:pt x="1589" y="147"/>
                </a:lnTo>
                <a:lnTo>
                  <a:pt x="1589" y="147"/>
                </a:lnTo>
                <a:lnTo>
                  <a:pt x="1590" y="147"/>
                </a:lnTo>
                <a:lnTo>
                  <a:pt x="1592" y="145"/>
                </a:lnTo>
                <a:lnTo>
                  <a:pt x="1594" y="143"/>
                </a:lnTo>
                <a:lnTo>
                  <a:pt x="1594" y="141"/>
                </a:lnTo>
                <a:lnTo>
                  <a:pt x="1596" y="141"/>
                </a:lnTo>
                <a:lnTo>
                  <a:pt x="1597" y="141"/>
                </a:lnTo>
                <a:lnTo>
                  <a:pt x="1599" y="141"/>
                </a:lnTo>
                <a:lnTo>
                  <a:pt x="1601" y="141"/>
                </a:lnTo>
                <a:lnTo>
                  <a:pt x="1604" y="141"/>
                </a:lnTo>
                <a:lnTo>
                  <a:pt x="1606" y="140"/>
                </a:lnTo>
                <a:lnTo>
                  <a:pt x="1610" y="141"/>
                </a:lnTo>
                <a:lnTo>
                  <a:pt x="1611" y="140"/>
                </a:lnTo>
                <a:lnTo>
                  <a:pt x="1613" y="140"/>
                </a:lnTo>
                <a:lnTo>
                  <a:pt x="1617" y="140"/>
                </a:lnTo>
                <a:lnTo>
                  <a:pt x="1620" y="140"/>
                </a:lnTo>
                <a:lnTo>
                  <a:pt x="1624" y="140"/>
                </a:lnTo>
                <a:lnTo>
                  <a:pt x="1627" y="140"/>
                </a:lnTo>
                <a:lnTo>
                  <a:pt x="1631" y="140"/>
                </a:lnTo>
                <a:lnTo>
                  <a:pt x="1631" y="140"/>
                </a:lnTo>
                <a:lnTo>
                  <a:pt x="1634" y="140"/>
                </a:lnTo>
                <a:lnTo>
                  <a:pt x="1638" y="140"/>
                </a:lnTo>
                <a:lnTo>
                  <a:pt x="1641" y="138"/>
                </a:lnTo>
                <a:lnTo>
                  <a:pt x="1645" y="138"/>
                </a:lnTo>
                <a:lnTo>
                  <a:pt x="1647" y="138"/>
                </a:lnTo>
                <a:lnTo>
                  <a:pt x="1649" y="138"/>
                </a:lnTo>
                <a:lnTo>
                  <a:pt x="1652" y="138"/>
                </a:lnTo>
                <a:lnTo>
                  <a:pt x="1654" y="138"/>
                </a:lnTo>
                <a:lnTo>
                  <a:pt x="1657" y="124"/>
                </a:lnTo>
                <a:lnTo>
                  <a:pt x="1661" y="110"/>
                </a:lnTo>
                <a:lnTo>
                  <a:pt x="1663" y="104"/>
                </a:lnTo>
                <a:lnTo>
                  <a:pt x="1664" y="92"/>
                </a:lnTo>
                <a:lnTo>
                  <a:pt x="1666" y="80"/>
                </a:lnTo>
                <a:lnTo>
                  <a:pt x="1666" y="67"/>
                </a:lnTo>
                <a:lnTo>
                  <a:pt x="1668" y="64"/>
                </a:lnTo>
                <a:lnTo>
                  <a:pt x="1666" y="59"/>
                </a:lnTo>
                <a:lnTo>
                  <a:pt x="1666" y="55"/>
                </a:lnTo>
                <a:lnTo>
                  <a:pt x="1666" y="51"/>
                </a:lnTo>
                <a:lnTo>
                  <a:pt x="1666" y="50"/>
                </a:lnTo>
                <a:lnTo>
                  <a:pt x="1666" y="48"/>
                </a:lnTo>
                <a:lnTo>
                  <a:pt x="1663" y="41"/>
                </a:lnTo>
                <a:lnTo>
                  <a:pt x="1659" y="37"/>
                </a:lnTo>
                <a:lnTo>
                  <a:pt x="1652" y="27"/>
                </a:lnTo>
                <a:lnTo>
                  <a:pt x="1652" y="23"/>
                </a:lnTo>
                <a:lnTo>
                  <a:pt x="1652" y="20"/>
                </a:lnTo>
                <a:lnTo>
                  <a:pt x="1652" y="16"/>
                </a:lnTo>
                <a:lnTo>
                  <a:pt x="1652" y="14"/>
                </a:lnTo>
                <a:lnTo>
                  <a:pt x="1652" y="13"/>
                </a:lnTo>
                <a:lnTo>
                  <a:pt x="1654" y="11"/>
                </a:lnTo>
                <a:lnTo>
                  <a:pt x="1652" y="9"/>
                </a:lnTo>
                <a:lnTo>
                  <a:pt x="1652" y="7"/>
                </a:lnTo>
                <a:lnTo>
                  <a:pt x="1650" y="6"/>
                </a:lnTo>
                <a:lnTo>
                  <a:pt x="1650" y="4"/>
                </a:lnTo>
                <a:lnTo>
                  <a:pt x="1650" y="2"/>
                </a:lnTo>
                <a:lnTo>
                  <a:pt x="1652" y="0"/>
                </a:lnTo>
                <a:lnTo>
                  <a:pt x="1654" y="0"/>
                </a:lnTo>
                <a:lnTo>
                  <a:pt x="1656" y="2"/>
                </a:lnTo>
                <a:lnTo>
                  <a:pt x="1657" y="6"/>
                </a:lnTo>
                <a:lnTo>
                  <a:pt x="1659" y="11"/>
                </a:lnTo>
                <a:lnTo>
                  <a:pt x="1659" y="13"/>
                </a:lnTo>
                <a:lnTo>
                  <a:pt x="1659" y="14"/>
                </a:lnTo>
                <a:lnTo>
                  <a:pt x="1661" y="16"/>
                </a:lnTo>
                <a:lnTo>
                  <a:pt x="1661" y="18"/>
                </a:lnTo>
                <a:lnTo>
                  <a:pt x="1661" y="20"/>
                </a:lnTo>
                <a:lnTo>
                  <a:pt x="1659" y="20"/>
                </a:lnTo>
                <a:lnTo>
                  <a:pt x="1657" y="21"/>
                </a:lnTo>
                <a:lnTo>
                  <a:pt x="1657" y="23"/>
                </a:lnTo>
                <a:lnTo>
                  <a:pt x="1657" y="27"/>
                </a:lnTo>
                <a:lnTo>
                  <a:pt x="1656" y="29"/>
                </a:lnTo>
                <a:lnTo>
                  <a:pt x="1657" y="30"/>
                </a:lnTo>
                <a:lnTo>
                  <a:pt x="1657" y="32"/>
                </a:lnTo>
                <a:lnTo>
                  <a:pt x="1659" y="34"/>
                </a:lnTo>
                <a:lnTo>
                  <a:pt x="1663" y="36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2">
            <a:extLst>
              <a:ext uri="{FF2B5EF4-FFF2-40B4-BE49-F238E27FC236}">
                <a16:creationId xmlns:a16="http://schemas.microsoft.com/office/drawing/2014/main" id="{6C1D6F48-4C1E-4D50-9024-1AAEF9481CAC}"/>
              </a:ext>
            </a:extLst>
          </p:cNvPr>
          <p:cNvSpPr>
            <a:spLocks/>
          </p:cNvSpPr>
          <p:nvPr/>
        </p:nvSpPr>
        <p:spPr bwMode="auto">
          <a:xfrm>
            <a:off x="604838" y="1924050"/>
            <a:ext cx="3065463" cy="1214438"/>
          </a:xfrm>
          <a:custGeom>
            <a:avLst/>
            <a:gdLst>
              <a:gd name="T0" fmla="*/ 1677 w 1931"/>
              <a:gd name="T1" fmla="*/ 19 h 765"/>
              <a:gd name="T2" fmla="*/ 1686 w 1931"/>
              <a:gd name="T3" fmla="*/ 31 h 765"/>
              <a:gd name="T4" fmla="*/ 1691 w 1931"/>
              <a:gd name="T5" fmla="*/ 56 h 765"/>
              <a:gd name="T6" fmla="*/ 1677 w 1931"/>
              <a:gd name="T7" fmla="*/ 79 h 765"/>
              <a:gd name="T8" fmla="*/ 1661 w 1931"/>
              <a:gd name="T9" fmla="*/ 116 h 765"/>
              <a:gd name="T10" fmla="*/ 1671 w 1931"/>
              <a:gd name="T11" fmla="*/ 150 h 765"/>
              <a:gd name="T12" fmla="*/ 1687 w 1931"/>
              <a:gd name="T13" fmla="*/ 176 h 765"/>
              <a:gd name="T14" fmla="*/ 1700 w 1931"/>
              <a:gd name="T15" fmla="*/ 206 h 765"/>
              <a:gd name="T16" fmla="*/ 1712 w 1931"/>
              <a:gd name="T17" fmla="*/ 245 h 765"/>
              <a:gd name="T18" fmla="*/ 1719 w 1931"/>
              <a:gd name="T19" fmla="*/ 287 h 765"/>
              <a:gd name="T20" fmla="*/ 1721 w 1931"/>
              <a:gd name="T21" fmla="*/ 328 h 765"/>
              <a:gd name="T22" fmla="*/ 1707 w 1931"/>
              <a:gd name="T23" fmla="*/ 361 h 765"/>
              <a:gd name="T24" fmla="*/ 1696 w 1931"/>
              <a:gd name="T25" fmla="*/ 395 h 765"/>
              <a:gd name="T26" fmla="*/ 1709 w 1931"/>
              <a:gd name="T27" fmla="*/ 435 h 765"/>
              <a:gd name="T28" fmla="*/ 1723 w 1931"/>
              <a:gd name="T29" fmla="*/ 473 h 765"/>
              <a:gd name="T30" fmla="*/ 1747 w 1931"/>
              <a:gd name="T31" fmla="*/ 490 h 765"/>
              <a:gd name="T32" fmla="*/ 1758 w 1931"/>
              <a:gd name="T33" fmla="*/ 510 h 765"/>
              <a:gd name="T34" fmla="*/ 1776 w 1931"/>
              <a:gd name="T35" fmla="*/ 533 h 765"/>
              <a:gd name="T36" fmla="*/ 1797 w 1931"/>
              <a:gd name="T37" fmla="*/ 555 h 765"/>
              <a:gd name="T38" fmla="*/ 1827 w 1931"/>
              <a:gd name="T39" fmla="*/ 575 h 765"/>
              <a:gd name="T40" fmla="*/ 1850 w 1931"/>
              <a:gd name="T41" fmla="*/ 603 h 765"/>
              <a:gd name="T42" fmla="*/ 1871 w 1931"/>
              <a:gd name="T43" fmla="*/ 642 h 765"/>
              <a:gd name="T44" fmla="*/ 1897 w 1931"/>
              <a:gd name="T45" fmla="*/ 679 h 765"/>
              <a:gd name="T46" fmla="*/ 1924 w 1931"/>
              <a:gd name="T47" fmla="*/ 718 h 765"/>
              <a:gd name="T48" fmla="*/ 1919 w 1931"/>
              <a:gd name="T49" fmla="*/ 744 h 765"/>
              <a:gd name="T50" fmla="*/ 1735 w 1931"/>
              <a:gd name="T51" fmla="*/ 755 h 765"/>
              <a:gd name="T52" fmla="*/ 1548 w 1931"/>
              <a:gd name="T53" fmla="*/ 765 h 765"/>
              <a:gd name="T54" fmla="*/ 1389 w 1931"/>
              <a:gd name="T55" fmla="*/ 735 h 765"/>
              <a:gd name="T56" fmla="*/ 1282 w 1931"/>
              <a:gd name="T57" fmla="*/ 725 h 765"/>
              <a:gd name="T58" fmla="*/ 1197 w 1931"/>
              <a:gd name="T59" fmla="*/ 711 h 765"/>
              <a:gd name="T60" fmla="*/ 1066 w 1931"/>
              <a:gd name="T61" fmla="*/ 668 h 765"/>
              <a:gd name="T62" fmla="*/ 936 w 1931"/>
              <a:gd name="T63" fmla="*/ 605 h 765"/>
              <a:gd name="T64" fmla="*/ 756 w 1931"/>
              <a:gd name="T65" fmla="*/ 517 h 765"/>
              <a:gd name="T66" fmla="*/ 606 w 1931"/>
              <a:gd name="T67" fmla="*/ 444 h 765"/>
              <a:gd name="T68" fmla="*/ 498 w 1931"/>
              <a:gd name="T69" fmla="*/ 411 h 765"/>
              <a:gd name="T70" fmla="*/ 392 w 1931"/>
              <a:gd name="T71" fmla="*/ 416 h 765"/>
              <a:gd name="T72" fmla="*/ 288 w 1931"/>
              <a:gd name="T73" fmla="*/ 444 h 765"/>
              <a:gd name="T74" fmla="*/ 117 w 1931"/>
              <a:gd name="T75" fmla="*/ 427 h 765"/>
              <a:gd name="T76" fmla="*/ 16 w 1931"/>
              <a:gd name="T77" fmla="*/ 367 h 765"/>
              <a:gd name="T78" fmla="*/ 25 w 1931"/>
              <a:gd name="T79" fmla="*/ 338 h 765"/>
              <a:gd name="T80" fmla="*/ 27 w 1931"/>
              <a:gd name="T81" fmla="*/ 308 h 765"/>
              <a:gd name="T82" fmla="*/ 34 w 1931"/>
              <a:gd name="T83" fmla="*/ 263 h 765"/>
              <a:gd name="T84" fmla="*/ 52 w 1931"/>
              <a:gd name="T85" fmla="*/ 266 h 765"/>
              <a:gd name="T86" fmla="*/ 59 w 1931"/>
              <a:gd name="T87" fmla="*/ 280 h 765"/>
              <a:gd name="T88" fmla="*/ 68 w 1931"/>
              <a:gd name="T89" fmla="*/ 278 h 765"/>
              <a:gd name="T90" fmla="*/ 68 w 1931"/>
              <a:gd name="T91" fmla="*/ 296 h 765"/>
              <a:gd name="T92" fmla="*/ 78 w 1931"/>
              <a:gd name="T93" fmla="*/ 303 h 765"/>
              <a:gd name="T94" fmla="*/ 94 w 1931"/>
              <a:gd name="T95" fmla="*/ 314 h 765"/>
              <a:gd name="T96" fmla="*/ 106 w 1931"/>
              <a:gd name="T97" fmla="*/ 315 h 765"/>
              <a:gd name="T98" fmla="*/ 112 w 1931"/>
              <a:gd name="T99" fmla="*/ 328 h 765"/>
              <a:gd name="T100" fmla="*/ 126 w 1931"/>
              <a:gd name="T101" fmla="*/ 317 h 765"/>
              <a:gd name="T102" fmla="*/ 126 w 1931"/>
              <a:gd name="T103" fmla="*/ 296 h 765"/>
              <a:gd name="T104" fmla="*/ 138 w 1931"/>
              <a:gd name="T105" fmla="*/ 307 h 765"/>
              <a:gd name="T106" fmla="*/ 150 w 1931"/>
              <a:gd name="T107" fmla="*/ 321 h 765"/>
              <a:gd name="T108" fmla="*/ 158 w 1931"/>
              <a:gd name="T109" fmla="*/ 333 h 765"/>
              <a:gd name="T110" fmla="*/ 179 w 1931"/>
              <a:gd name="T111" fmla="*/ 331 h 765"/>
              <a:gd name="T112" fmla="*/ 191 w 1931"/>
              <a:gd name="T113" fmla="*/ 338 h 765"/>
              <a:gd name="T114" fmla="*/ 242 w 1931"/>
              <a:gd name="T115" fmla="*/ 312 h 765"/>
              <a:gd name="T116" fmla="*/ 339 w 1931"/>
              <a:gd name="T117" fmla="*/ 301 h 765"/>
              <a:gd name="T118" fmla="*/ 526 w 1931"/>
              <a:gd name="T119" fmla="*/ 248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31" h="765">
                <a:moveTo>
                  <a:pt x="1663" y="0"/>
                </a:moveTo>
                <a:lnTo>
                  <a:pt x="1664" y="0"/>
                </a:lnTo>
                <a:lnTo>
                  <a:pt x="1666" y="0"/>
                </a:lnTo>
                <a:lnTo>
                  <a:pt x="1668" y="0"/>
                </a:lnTo>
                <a:lnTo>
                  <a:pt x="1670" y="0"/>
                </a:lnTo>
                <a:lnTo>
                  <a:pt x="1671" y="0"/>
                </a:lnTo>
                <a:lnTo>
                  <a:pt x="1673" y="1"/>
                </a:lnTo>
                <a:lnTo>
                  <a:pt x="1673" y="1"/>
                </a:lnTo>
                <a:lnTo>
                  <a:pt x="1675" y="1"/>
                </a:lnTo>
                <a:lnTo>
                  <a:pt x="1677" y="3"/>
                </a:lnTo>
                <a:lnTo>
                  <a:pt x="1679" y="5"/>
                </a:lnTo>
                <a:lnTo>
                  <a:pt x="1679" y="7"/>
                </a:lnTo>
                <a:lnTo>
                  <a:pt x="1679" y="8"/>
                </a:lnTo>
                <a:lnTo>
                  <a:pt x="1679" y="10"/>
                </a:lnTo>
                <a:lnTo>
                  <a:pt x="1679" y="14"/>
                </a:lnTo>
                <a:lnTo>
                  <a:pt x="1677" y="15"/>
                </a:lnTo>
                <a:lnTo>
                  <a:pt x="1677" y="19"/>
                </a:lnTo>
                <a:lnTo>
                  <a:pt x="1675" y="19"/>
                </a:lnTo>
                <a:lnTo>
                  <a:pt x="1675" y="21"/>
                </a:lnTo>
                <a:lnTo>
                  <a:pt x="1673" y="21"/>
                </a:lnTo>
                <a:lnTo>
                  <a:pt x="1673" y="23"/>
                </a:lnTo>
                <a:lnTo>
                  <a:pt x="1673" y="23"/>
                </a:lnTo>
                <a:lnTo>
                  <a:pt x="1673" y="24"/>
                </a:lnTo>
                <a:lnTo>
                  <a:pt x="1673" y="26"/>
                </a:lnTo>
                <a:lnTo>
                  <a:pt x="1673" y="26"/>
                </a:lnTo>
                <a:lnTo>
                  <a:pt x="1673" y="28"/>
                </a:lnTo>
                <a:lnTo>
                  <a:pt x="1675" y="28"/>
                </a:lnTo>
                <a:lnTo>
                  <a:pt x="1677" y="28"/>
                </a:lnTo>
                <a:lnTo>
                  <a:pt x="1677" y="30"/>
                </a:lnTo>
                <a:lnTo>
                  <a:pt x="1679" y="30"/>
                </a:lnTo>
                <a:lnTo>
                  <a:pt x="1680" y="30"/>
                </a:lnTo>
                <a:lnTo>
                  <a:pt x="1682" y="30"/>
                </a:lnTo>
                <a:lnTo>
                  <a:pt x="1684" y="30"/>
                </a:lnTo>
                <a:lnTo>
                  <a:pt x="1686" y="31"/>
                </a:lnTo>
                <a:lnTo>
                  <a:pt x="1686" y="33"/>
                </a:lnTo>
                <a:lnTo>
                  <a:pt x="1686" y="35"/>
                </a:lnTo>
                <a:lnTo>
                  <a:pt x="1687" y="37"/>
                </a:lnTo>
                <a:lnTo>
                  <a:pt x="1687" y="38"/>
                </a:lnTo>
                <a:lnTo>
                  <a:pt x="1687" y="40"/>
                </a:lnTo>
                <a:lnTo>
                  <a:pt x="1689" y="40"/>
                </a:lnTo>
                <a:lnTo>
                  <a:pt x="1689" y="42"/>
                </a:lnTo>
                <a:lnTo>
                  <a:pt x="1689" y="44"/>
                </a:lnTo>
                <a:lnTo>
                  <a:pt x="1691" y="44"/>
                </a:lnTo>
                <a:lnTo>
                  <a:pt x="1691" y="45"/>
                </a:lnTo>
                <a:lnTo>
                  <a:pt x="1691" y="47"/>
                </a:lnTo>
                <a:lnTo>
                  <a:pt x="1691" y="49"/>
                </a:lnTo>
                <a:lnTo>
                  <a:pt x="1693" y="49"/>
                </a:lnTo>
                <a:lnTo>
                  <a:pt x="1691" y="51"/>
                </a:lnTo>
                <a:lnTo>
                  <a:pt x="1691" y="53"/>
                </a:lnTo>
                <a:lnTo>
                  <a:pt x="1691" y="54"/>
                </a:lnTo>
                <a:lnTo>
                  <a:pt x="1691" y="56"/>
                </a:lnTo>
                <a:lnTo>
                  <a:pt x="1691" y="58"/>
                </a:lnTo>
                <a:lnTo>
                  <a:pt x="1689" y="58"/>
                </a:lnTo>
                <a:lnTo>
                  <a:pt x="1689" y="60"/>
                </a:lnTo>
                <a:lnTo>
                  <a:pt x="1689" y="61"/>
                </a:lnTo>
                <a:lnTo>
                  <a:pt x="1687" y="63"/>
                </a:lnTo>
                <a:lnTo>
                  <a:pt x="1686" y="65"/>
                </a:lnTo>
                <a:lnTo>
                  <a:pt x="1686" y="67"/>
                </a:lnTo>
                <a:lnTo>
                  <a:pt x="1684" y="68"/>
                </a:lnTo>
                <a:lnTo>
                  <a:pt x="1684" y="68"/>
                </a:lnTo>
                <a:lnTo>
                  <a:pt x="1684" y="70"/>
                </a:lnTo>
                <a:lnTo>
                  <a:pt x="1682" y="70"/>
                </a:lnTo>
                <a:lnTo>
                  <a:pt x="1682" y="72"/>
                </a:lnTo>
                <a:lnTo>
                  <a:pt x="1680" y="74"/>
                </a:lnTo>
                <a:lnTo>
                  <a:pt x="1680" y="75"/>
                </a:lnTo>
                <a:lnTo>
                  <a:pt x="1679" y="75"/>
                </a:lnTo>
                <a:lnTo>
                  <a:pt x="1677" y="77"/>
                </a:lnTo>
                <a:lnTo>
                  <a:pt x="1677" y="79"/>
                </a:lnTo>
                <a:lnTo>
                  <a:pt x="1677" y="81"/>
                </a:lnTo>
                <a:lnTo>
                  <a:pt x="1677" y="83"/>
                </a:lnTo>
                <a:lnTo>
                  <a:pt x="1677" y="84"/>
                </a:lnTo>
                <a:lnTo>
                  <a:pt x="1677" y="86"/>
                </a:lnTo>
                <a:lnTo>
                  <a:pt x="1677" y="88"/>
                </a:lnTo>
                <a:lnTo>
                  <a:pt x="1675" y="93"/>
                </a:lnTo>
                <a:lnTo>
                  <a:pt x="1675" y="98"/>
                </a:lnTo>
                <a:lnTo>
                  <a:pt x="1673" y="102"/>
                </a:lnTo>
                <a:lnTo>
                  <a:pt x="1673" y="105"/>
                </a:lnTo>
                <a:lnTo>
                  <a:pt x="1673" y="107"/>
                </a:lnTo>
                <a:lnTo>
                  <a:pt x="1673" y="109"/>
                </a:lnTo>
                <a:lnTo>
                  <a:pt x="1671" y="111"/>
                </a:lnTo>
                <a:lnTo>
                  <a:pt x="1670" y="111"/>
                </a:lnTo>
                <a:lnTo>
                  <a:pt x="1670" y="113"/>
                </a:lnTo>
                <a:lnTo>
                  <a:pt x="1664" y="113"/>
                </a:lnTo>
                <a:lnTo>
                  <a:pt x="1663" y="116"/>
                </a:lnTo>
                <a:lnTo>
                  <a:pt x="1661" y="116"/>
                </a:lnTo>
                <a:lnTo>
                  <a:pt x="1661" y="118"/>
                </a:lnTo>
                <a:lnTo>
                  <a:pt x="1659" y="120"/>
                </a:lnTo>
                <a:lnTo>
                  <a:pt x="1659" y="121"/>
                </a:lnTo>
                <a:lnTo>
                  <a:pt x="1661" y="121"/>
                </a:lnTo>
                <a:lnTo>
                  <a:pt x="1661" y="123"/>
                </a:lnTo>
                <a:lnTo>
                  <a:pt x="1663" y="127"/>
                </a:lnTo>
                <a:lnTo>
                  <a:pt x="1663" y="128"/>
                </a:lnTo>
                <a:lnTo>
                  <a:pt x="1663" y="132"/>
                </a:lnTo>
                <a:lnTo>
                  <a:pt x="1663" y="134"/>
                </a:lnTo>
                <a:lnTo>
                  <a:pt x="1664" y="134"/>
                </a:lnTo>
                <a:lnTo>
                  <a:pt x="1664" y="137"/>
                </a:lnTo>
                <a:lnTo>
                  <a:pt x="1664" y="139"/>
                </a:lnTo>
                <a:lnTo>
                  <a:pt x="1666" y="141"/>
                </a:lnTo>
                <a:lnTo>
                  <a:pt x="1666" y="143"/>
                </a:lnTo>
                <a:lnTo>
                  <a:pt x="1668" y="146"/>
                </a:lnTo>
                <a:lnTo>
                  <a:pt x="1670" y="148"/>
                </a:lnTo>
                <a:lnTo>
                  <a:pt x="1671" y="150"/>
                </a:lnTo>
                <a:lnTo>
                  <a:pt x="1671" y="151"/>
                </a:lnTo>
                <a:lnTo>
                  <a:pt x="1673" y="153"/>
                </a:lnTo>
                <a:lnTo>
                  <a:pt x="1673" y="153"/>
                </a:lnTo>
                <a:lnTo>
                  <a:pt x="1673" y="153"/>
                </a:lnTo>
                <a:lnTo>
                  <a:pt x="1675" y="153"/>
                </a:lnTo>
                <a:lnTo>
                  <a:pt x="1675" y="155"/>
                </a:lnTo>
                <a:lnTo>
                  <a:pt x="1677" y="155"/>
                </a:lnTo>
                <a:lnTo>
                  <a:pt x="1677" y="158"/>
                </a:lnTo>
                <a:lnTo>
                  <a:pt x="1679" y="158"/>
                </a:lnTo>
                <a:lnTo>
                  <a:pt x="1680" y="160"/>
                </a:lnTo>
                <a:lnTo>
                  <a:pt x="1680" y="162"/>
                </a:lnTo>
                <a:lnTo>
                  <a:pt x="1680" y="165"/>
                </a:lnTo>
                <a:lnTo>
                  <a:pt x="1682" y="167"/>
                </a:lnTo>
                <a:lnTo>
                  <a:pt x="1682" y="169"/>
                </a:lnTo>
                <a:lnTo>
                  <a:pt x="1684" y="171"/>
                </a:lnTo>
                <a:lnTo>
                  <a:pt x="1684" y="173"/>
                </a:lnTo>
                <a:lnTo>
                  <a:pt x="1687" y="176"/>
                </a:lnTo>
                <a:lnTo>
                  <a:pt x="1687" y="178"/>
                </a:lnTo>
                <a:lnTo>
                  <a:pt x="1687" y="180"/>
                </a:lnTo>
                <a:lnTo>
                  <a:pt x="1689" y="181"/>
                </a:lnTo>
                <a:lnTo>
                  <a:pt x="1691" y="183"/>
                </a:lnTo>
                <a:lnTo>
                  <a:pt x="1693" y="185"/>
                </a:lnTo>
                <a:lnTo>
                  <a:pt x="1694" y="187"/>
                </a:lnTo>
                <a:lnTo>
                  <a:pt x="1694" y="188"/>
                </a:lnTo>
                <a:lnTo>
                  <a:pt x="1696" y="190"/>
                </a:lnTo>
                <a:lnTo>
                  <a:pt x="1696" y="194"/>
                </a:lnTo>
                <a:lnTo>
                  <a:pt x="1696" y="195"/>
                </a:lnTo>
                <a:lnTo>
                  <a:pt x="1694" y="197"/>
                </a:lnTo>
                <a:lnTo>
                  <a:pt x="1694" y="199"/>
                </a:lnTo>
                <a:lnTo>
                  <a:pt x="1694" y="201"/>
                </a:lnTo>
                <a:lnTo>
                  <a:pt x="1696" y="201"/>
                </a:lnTo>
                <a:lnTo>
                  <a:pt x="1698" y="203"/>
                </a:lnTo>
                <a:lnTo>
                  <a:pt x="1698" y="204"/>
                </a:lnTo>
                <a:lnTo>
                  <a:pt x="1700" y="206"/>
                </a:lnTo>
                <a:lnTo>
                  <a:pt x="1700" y="208"/>
                </a:lnTo>
                <a:lnTo>
                  <a:pt x="1698" y="211"/>
                </a:lnTo>
                <a:lnTo>
                  <a:pt x="1698" y="213"/>
                </a:lnTo>
                <a:lnTo>
                  <a:pt x="1698" y="215"/>
                </a:lnTo>
                <a:lnTo>
                  <a:pt x="1700" y="217"/>
                </a:lnTo>
                <a:lnTo>
                  <a:pt x="1700" y="218"/>
                </a:lnTo>
                <a:lnTo>
                  <a:pt x="1700" y="220"/>
                </a:lnTo>
                <a:lnTo>
                  <a:pt x="1700" y="222"/>
                </a:lnTo>
                <a:lnTo>
                  <a:pt x="1701" y="225"/>
                </a:lnTo>
                <a:lnTo>
                  <a:pt x="1703" y="227"/>
                </a:lnTo>
                <a:lnTo>
                  <a:pt x="1703" y="229"/>
                </a:lnTo>
                <a:lnTo>
                  <a:pt x="1705" y="231"/>
                </a:lnTo>
                <a:lnTo>
                  <a:pt x="1707" y="233"/>
                </a:lnTo>
                <a:lnTo>
                  <a:pt x="1710" y="236"/>
                </a:lnTo>
                <a:lnTo>
                  <a:pt x="1710" y="238"/>
                </a:lnTo>
                <a:lnTo>
                  <a:pt x="1712" y="243"/>
                </a:lnTo>
                <a:lnTo>
                  <a:pt x="1712" y="245"/>
                </a:lnTo>
                <a:lnTo>
                  <a:pt x="1714" y="248"/>
                </a:lnTo>
                <a:lnTo>
                  <a:pt x="1714" y="250"/>
                </a:lnTo>
                <a:lnTo>
                  <a:pt x="1716" y="250"/>
                </a:lnTo>
                <a:lnTo>
                  <a:pt x="1712" y="252"/>
                </a:lnTo>
                <a:lnTo>
                  <a:pt x="1714" y="263"/>
                </a:lnTo>
                <a:lnTo>
                  <a:pt x="1716" y="266"/>
                </a:lnTo>
                <a:lnTo>
                  <a:pt x="1716" y="268"/>
                </a:lnTo>
                <a:lnTo>
                  <a:pt x="1716" y="271"/>
                </a:lnTo>
                <a:lnTo>
                  <a:pt x="1717" y="273"/>
                </a:lnTo>
                <a:lnTo>
                  <a:pt x="1719" y="275"/>
                </a:lnTo>
                <a:lnTo>
                  <a:pt x="1717" y="275"/>
                </a:lnTo>
                <a:lnTo>
                  <a:pt x="1716" y="280"/>
                </a:lnTo>
                <a:lnTo>
                  <a:pt x="1716" y="280"/>
                </a:lnTo>
                <a:lnTo>
                  <a:pt x="1716" y="282"/>
                </a:lnTo>
                <a:lnTo>
                  <a:pt x="1716" y="285"/>
                </a:lnTo>
                <a:lnTo>
                  <a:pt x="1717" y="285"/>
                </a:lnTo>
                <a:lnTo>
                  <a:pt x="1719" y="287"/>
                </a:lnTo>
                <a:lnTo>
                  <a:pt x="1719" y="289"/>
                </a:lnTo>
                <a:lnTo>
                  <a:pt x="1719" y="293"/>
                </a:lnTo>
                <a:lnTo>
                  <a:pt x="1719" y="296"/>
                </a:lnTo>
                <a:lnTo>
                  <a:pt x="1717" y="298"/>
                </a:lnTo>
                <a:lnTo>
                  <a:pt x="1717" y="301"/>
                </a:lnTo>
                <a:lnTo>
                  <a:pt x="1719" y="305"/>
                </a:lnTo>
                <a:lnTo>
                  <a:pt x="1717" y="307"/>
                </a:lnTo>
                <a:lnTo>
                  <a:pt x="1717" y="310"/>
                </a:lnTo>
                <a:lnTo>
                  <a:pt x="1719" y="312"/>
                </a:lnTo>
                <a:lnTo>
                  <a:pt x="1719" y="315"/>
                </a:lnTo>
                <a:lnTo>
                  <a:pt x="1719" y="317"/>
                </a:lnTo>
                <a:lnTo>
                  <a:pt x="1721" y="319"/>
                </a:lnTo>
                <a:lnTo>
                  <a:pt x="1723" y="323"/>
                </a:lnTo>
                <a:lnTo>
                  <a:pt x="1723" y="323"/>
                </a:lnTo>
                <a:lnTo>
                  <a:pt x="1723" y="324"/>
                </a:lnTo>
                <a:lnTo>
                  <a:pt x="1721" y="326"/>
                </a:lnTo>
                <a:lnTo>
                  <a:pt x="1721" y="328"/>
                </a:lnTo>
                <a:lnTo>
                  <a:pt x="1721" y="330"/>
                </a:lnTo>
                <a:lnTo>
                  <a:pt x="1721" y="331"/>
                </a:lnTo>
                <a:lnTo>
                  <a:pt x="1719" y="333"/>
                </a:lnTo>
                <a:lnTo>
                  <a:pt x="1719" y="335"/>
                </a:lnTo>
                <a:lnTo>
                  <a:pt x="1717" y="338"/>
                </a:lnTo>
                <a:lnTo>
                  <a:pt x="1716" y="340"/>
                </a:lnTo>
                <a:lnTo>
                  <a:pt x="1716" y="342"/>
                </a:lnTo>
                <a:lnTo>
                  <a:pt x="1714" y="344"/>
                </a:lnTo>
                <a:lnTo>
                  <a:pt x="1714" y="345"/>
                </a:lnTo>
                <a:lnTo>
                  <a:pt x="1712" y="345"/>
                </a:lnTo>
                <a:lnTo>
                  <a:pt x="1710" y="347"/>
                </a:lnTo>
                <a:lnTo>
                  <a:pt x="1709" y="351"/>
                </a:lnTo>
                <a:lnTo>
                  <a:pt x="1709" y="353"/>
                </a:lnTo>
                <a:lnTo>
                  <a:pt x="1707" y="354"/>
                </a:lnTo>
                <a:lnTo>
                  <a:pt x="1707" y="356"/>
                </a:lnTo>
                <a:lnTo>
                  <a:pt x="1707" y="358"/>
                </a:lnTo>
                <a:lnTo>
                  <a:pt x="1707" y="361"/>
                </a:lnTo>
                <a:lnTo>
                  <a:pt x="1707" y="363"/>
                </a:lnTo>
                <a:lnTo>
                  <a:pt x="1707" y="365"/>
                </a:lnTo>
                <a:lnTo>
                  <a:pt x="1707" y="367"/>
                </a:lnTo>
                <a:lnTo>
                  <a:pt x="1707" y="370"/>
                </a:lnTo>
                <a:lnTo>
                  <a:pt x="1707" y="372"/>
                </a:lnTo>
                <a:lnTo>
                  <a:pt x="1709" y="374"/>
                </a:lnTo>
                <a:lnTo>
                  <a:pt x="1709" y="375"/>
                </a:lnTo>
                <a:lnTo>
                  <a:pt x="1707" y="375"/>
                </a:lnTo>
                <a:lnTo>
                  <a:pt x="1705" y="377"/>
                </a:lnTo>
                <a:lnTo>
                  <a:pt x="1703" y="381"/>
                </a:lnTo>
                <a:lnTo>
                  <a:pt x="1700" y="384"/>
                </a:lnTo>
                <a:lnTo>
                  <a:pt x="1698" y="386"/>
                </a:lnTo>
                <a:lnTo>
                  <a:pt x="1696" y="388"/>
                </a:lnTo>
                <a:lnTo>
                  <a:pt x="1696" y="390"/>
                </a:lnTo>
                <a:lnTo>
                  <a:pt x="1696" y="391"/>
                </a:lnTo>
                <a:lnTo>
                  <a:pt x="1696" y="393"/>
                </a:lnTo>
                <a:lnTo>
                  <a:pt x="1696" y="395"/>
                </a:lnTo>
                <a:lnTo>
                  <a:pt x="1698" y="397"/>
                </a:lnTo>
                <a:lnTo>
                  <a:pt x="1700" y="398"/>
                </a:lnTo>
                <a:lnTo>
                  <a:pt x="1701" y="398"/>
                </a:lnTo>
                <a:lnTo>
                  <a:pt x="1701" y="400"/>
                </a:lnTo>
                <a:lnTo>
                  <a:pt x="1701" y="402"/>
                </a:lnTo>
                <a:lnTo>
                  <a:pt x="1700" y="404"/>
                </a:lnTo>
                <a:lnTo>
                  <a:pt x="1700" y="407"/>
                </a:lnTo>
                <a:lnTo>
                  <a:pt x="1700" y="407"/>
                </a:lnTo>
                <a:lnTo>
                  <a:pt x="1700" y="411"/>
                </a:lnTo>
                <a:lnTo>
                  <a:pt x="1700" y="414"/>
                </a:lnTo>
                <a:lnTo>
                  <a:pt x="1701" y="418"/>
                </a:lnTo>
                <a:lnTo>
                  <a:pt x="1701" y="423"/>
                </a:lnTo>
                <a:lnTo>
                  <a:pt x="1703" y="425"/>
                </a:lnTo>
                <a:lnTo>
                  <a:pt x="1703" y="427"/>
                </a:lnTo>
                <a:lnTo>
                  <a:pt x="1705" y="430"/>
                </a:lnTo>
                <a:lnTo>
                  <a:pt x="1707" y="434"/>
                </a:lnTo>
                <a:lnTo>
                  <a:pt x="1709" y="435"/>
                </a:lnTo>
                <a:lnTo>
                  <a:pt x="1714" y="441"/>
                </a:lnTo>
                <a:lnTo>
                  <a:pt x="1716" y="443"/>
                </a:lnTo>
                <a:lnTo>
                  <a:pt x="1716" y="444"/>
                </a:lnTo>
                <a:lnTo>
                  <a:pt x="1717" y="444"/>
                </a:lnTo>
                <a:lnTo>
                  <a:pt x="1717" y="446"/>
                </a:lnTo>
                <a:lnTo>
                  <a:pt x="1719" y="448"/>
                </a:lnTo>
                <a:lnTo>
                  <a:pt x="1719" y="450"/>
                </a:lnTo>
                <a:lnTo>
                  <a:pt x="1719" y="451"/>
                </a:lnTo>
                <a:lnTo>
                  <a:pt x="1719" y="455"/>
                </a:lnTo>
                <a:lnTo>
                  <a:pt x="1719" y="458"/>
                </a:lnTo>
                <a:lnTo>
                  <a:pt x="1719" y="460"/>
                </a:lnTo>
                <a:lnTo>
                  <a:pt x="1719" y="464"/>
                </a:lnTo>
                <a:lnTo>
                  <a:pt x="1719" y="465"/>
                </a:lnTo>
                <a:lnTo>
                  <a:pt x="1719" y="469"/>
                </a:lnTo>
                <a:lnTo>
                  <a:pt x="1721" y="471"/>
                </a:lnTo>
                <a:lnTo>
                  <a:pt x="1721" y="473"/>
                </a:lnTo>
                <a:lnTo>
                  <a:pt x="1723" y="473"/>
                </a:lnTo>
                <a:lnTo>
                  <a:pt x="1724" y="474"/>
                </a:lnTo>
                <a:lnTo>
                  <a:pt x="1726" y="474"/>
                </a:lnTo>
                <a:lnTo>
                  <a:pt x="1728" y="473"/>
                </a:lnTo>
                <a:lnTo>
                  <a:pt x="1730" y="473"/>
                </a:lnTo>
                <a:lnTo>
                  <a:pt x="1731" y="473"/>
                </a:lnTo>
                <a:lnTo>
                  <a:pt x="1731" y="474"/>
                </a:lnTo>
                <a:lnTo>
                  <a:pt x="1733" y="474"/>
                </a:lnTo>
                <a:lnTo>
                  <a:pt x="1735" y="476"/>
                </a:lnTo>
                <a:lnTo>
                  <a:pt x="1735" y="478"/>
                </a:lnTo>
                <a:lnTo>
                  <a:pt x="1737" y="480"/>
                </a:lnTo>
                <a:lnTo>
                  <a:pt x="1737" y="481"/>
                </a:lnTo>
                <a:lnTo>
                  <a:pt x="1740" y="483"/>
                </a:lnTo>
                <a:lnTo>
                  <a:pt x="1742" y="483"/>
                </a:lnTo>
                <a:lnTo>
                  <a:pt x="1744" y="487"/>
                </a:lnTo>
                <a:lnTo>
                  <a:pt x="1747" y="488"/>
                </a:lnTo>
                <a:lnTo>
                  <a:pt x="1747" y="490"/>
                </a:lnTo>
                <a:lnTo>
                  <a:pt x="1747" y="490"/>
                </a:lnTo>
                <a:lnTo>
                  <a:pt x="1749" y="492"/>
                </a:lnTo>
                <a:lnTo>
                  <a:pt x="1751" y="494"/>
                </a:lnTo>
                <a:lnTo>
                  <a:pt x="1753" y="494"/>
                </a:lnTo>
                <a:lnTo>
                  <a:pt x="1754" y="494"/>
                </a:lnTo>
                <a:lnTo>
                  <a:pt x="1754" y="492"/>
                </a:lnTo>
                <a:lnTo>
                  <a:pt x="1754" y="494"/>
                </a:lnTo>
                <a:lnTo>
                  <a:pt x="1756" y="494"/>
                </a:lnTo>
                <a:lnTo>
                  <a:pt x="1756" y="495"/>
                </a:lnTo>
                <a:lnTo>
                  <a:pt x="1756" y="497"/>
                </a:lnTo>
                <a:lnTo>
                  <a:pt x="1756" y="499"/>
                </a:lnTo>
                <a:lnTo>
                  <a:pt x="1754" y="499"/>
                </a:lnTo>
                <a:lnTo>
                  <a:pt x="1754" y="501"/>
                </a:lnTo>
                <a:lnTo>
                  <a:pt x="1756" y="503"/>
                </a:lnTo>
                <a:lnTo>
                  <a:pt x="1756" y="504"/>
                </a:lnTo>
                <a:lnTo>
                  <a:pt x="1758" y="506"/>
                </a:lnTo>
                <a:lnTo>
                  <a:pt x="1758" y="508"/>
                </a:lnTo>
                <a:lnTo>
                  <a:pt x="1758" y="510"/>
                </a:lnTo>
                <a:lnTo>
                  <a:pt x="1758" y="511"/>
                </a:lnTo>
                <a:lnTo>
                  <a:pt x="1760" y="511"/>
                </a:lnTo>
                <a:lnTo>
                  <a:pt x="1760" y="513"/>
                </a:lnTo>
                <a:lnTo>
                  <a:pt x="1760" y="515"/>
                </a:lnTo>
                <a:lnTo>
                  <a:pt x="1760" y="517"/>
                </a:lnTo>
                <a:lnTo>
                  <a:pt x="1761" y="517"/>
                </a:lnTo>
                <a:lnTo>
                  <a:pt x="1761" y="518"/>
                </a:lnTo>
                <a:lnTo>
                  <a:pt x="1763" y="518"/>
                </a:lnTo>
                <a:lnTo>
                  <a:pt x="1763" y="520"/>
                </a:lnTo>
                <a:lnTo>
                  <a:pt x="1765" y="522"/>
                </a:lnTo>
                <a:lnTo>
                  <a:pt x="1767" y="524"/>
                </a:lnTo>
                <a:lnTo>
                  <a:pt x="1769" y="525"/>
                </a:lnTo>
                <a:lnTo>
                  <a:pt x="1770" y="527"/>
                </a:lnTo>
                <a:lnTo>
                  <a:pt x="1772" y="527"/>
                </a:lnTo>
                <a:lnTo>
                  <a:pt x="1772" y="529"/>
                </a:lnTo>
                <a:lnTo>
                  <a:pt x="1774" y="531"/>
                </a:lnTo>
                <a:lnTo>
                  <a:pt x="1776" y="533"/>
                </a:lnTo>
                <a:lnTo>
                  <a:pt x="1777" y="533"/>
                </a:lnTo>
                <a:lnTo>
                  <a:pt x="1779" y="533"/>
                </a:lnTo>
                <a:lnTo>
                  <a:pt x="1781" y="534"/>
                </a:lnTo>
                <a:lnTo>
                  <a:pt x="1783" y="536"/>
                </a:lnTo>
                <a:lnTo>
                  <a:pt x="1784" y="538"/>
                </a:lnTo>
                <a:lnTo>
                  <a:pt x="1786" y="540"/>
                </a:lnTo>
                <a:lnTo>
                  <a:pt x="1786" y="541"/>
                </a:lnTo>
                <a:lnTo>
                  <a:pt x="1788" y="541"/>
                </a:lnTo>
                <a:lnTo>
                  <a:pt x="1788" y="543"/>
                </a:lnTo>
                <a:lnTo>
                  <a:pt x="1790" y="545"/>
                </a:lnTo>
                <a:lnTo>
                  <a:pt x="1791" y="547"/>
                </a:lnTo>
                <a:lnTo>
                  <a:pt x="1793" y="548"/>
                </a:lnTo>
                <a:lnTo>
                  <a:pt x="1795" y="548"/>
                </a:lnTo>
                <a:lnTo>
                  <a:pt x="1795" y="550"/>
                </a:lnTo>
                <a:lnTo>
                  <a:pt x="1795" y="552"/>
                </a:lnTo>
                <a:lnTo>
                  <a:pt x="1797" y="554"/>
                </a:lnTo>
                <a:lnTo>
                  <a:pt x="1797" y="555"/>
                </a:lnTo>
                <a:lnTo>
                  <a:pt x="1800" y="557"/>
                </a:lnTo>
                <a:lnTo>
                  <a:pt x="1800" y="557"/>
                </a:lnTo>
                <a:lnTo>
                  <a:pt x="1802" y="559"/>
                </a:lnTo>
                <a:lnTo>
                  <a:pt x="1806" y="559"/>
                </a:lnTo>
                <a:lnTo>
                  <a:pt x="1807" y="561"/>
                </a:lnTo>
                <a:lnTo>
                  <a:pt x="1809" y="561"/>
                </a:lnTo>
                <a:lnTo>
                  <a:pt x="1814" y="563"/>
                </a:lnTo>
                <a:lnTo>
                  <a:pt x="1818" y="564"/>
                </a:lnTo>
                <a:lnTo>
                  <a:pt x="1820" y="566"/>
                </a:lnTo>
                <a:lnTo>
                  <a:pt x="1821" y="566"/>
                </a:lnTo>
                <a:lnTo>
                  <a:pt x="1823" y="566"/>
                </a:lnTo>
                <a:lnTo>
                  <a:pt x="1825" y="568"/>
                </a:lnTo>
                <a:lnTo>
                  <a:pt x="1825" y="570"/>
                </a:lnTo>
                <a:lnTo>
                  <a:pt x="1827" y="571"/>
                </a:lnTo>
                <a:lnTo>
                  <a:pt x="1827" y="573"/>
                </a:lnTo>
                <a:lnTo>
                  <a:pt x="1827" y="575"/>
                </a:lnTo>
                <a:lnTo>
                  <a:pt x="1827" y="575"/>
                </a:lnTo>
                <a:lnTo>
                  <a:pt x="1829" y="575"/>
                </a:lnTo>
                <a:lnTo>
                  <a:pt x="1829" y="577"/>
                </a:lnTo>
                <a:lnTo>
                  <a:pt x="1830" y="577"/>
                </a:lnTo>
                <a:lnTo>
                  <a:pt x="1830" y="580"/>
                </a:lnTo>
                <a:lnTo>
                  <a:pt x="1832" y="580"/>
                </a:lnTo>
                <a:lnTo>
                  <a:pt x="1834" y="580"/>
                </a:lnTo>
                <a:lnTo>
                  <a:pt x="1836" y="582"/>
                </a:lnTo>
                <a:lnTo>
                  <a:pt x="1837" y="584"/>
                </a:lnTo>
                <a:lnTo>
                  <a:pt x="1839" y="584"/>
                </a:lnTo>
                <a:lnTo>
                  <a:pt x="1841" y="585"/>
                </a:lnTo>
                <a:lnTo>
                  <a:pt x="1843" y="587"/>
                </a:lnTo>
                <a:lnTo>
                  <a:pt x="1843" y="589"/>
                </a:lnTo>
                <a:lnTo>
                  <a:pt x="1843" y="591"/>
                </a:lnTo>
                <a:lnTo>
                  <a:pt x="1843" y="593"/>
                </a:lnTo>
                <a:lnTo>
                  <a:pt x="1844" y="596"/>
                </a:lnTo>
                <a:lnTo>
                  <a:pt x="1848" y="600"/>
                </a:lnTo>
                <a:lnTo>
                  <a:pt x="1850" y="603"/>
                </a:lnTo>
                <a:lnTo>
                  <a:pt x="1853" y="607"/>
                </a:lnTo>
                <a:lnTo>
                  <a:pt x="1855" y="608"/>
                </a:lnTo>
                <a:lnTo>
                  <a:pt x="1859" y="612"/>
                </a:lnTo>
                <a:lnTo>
                  <a:pt x="1859" y="615"/>
                </a:lnTo>
                <a:lnTo>
                  <a:pt x="1860" y="619"/>
                </a:lnTo>
                <a:lnTo>
                  <a:pt x="1864" y="621"/>
                </a:lnTo>
                <a:lnTo>
                  <a:pt x="1864" y="623"/>
                </a:lnTo>
                <a:lnTo>
                  <a:pt x="1866" y="623"/>
                </a:lnTo>
                <a:lnTo>
                  <a:pt x="1866" y="624"/>
                </a:lnTo>
                <a:lnTo>
                  <a:pt x="1866" y="628"/>
                </a:lnTo>
                <a:lnTo>
                  <a:pt x="1867" y="630"/>
                </a:lnTo>
                <a:lnTo>
                  <a:pt x="1867" y="631"/>
                </a:lnTo>
                <a:lnTo>
                  <a:pt x="1867" y="633"/>
                </a:lnTo>
                <a:lnTo>
                  <a:pt x="1867" y="635"/>
                </a:lnTo>
                <a:lnTo>
                  <a:pt x="1869" y="638"/>
                </a:lnTo>
                <a:lnTo>
                  <a:pt x="1869" y="640"/>
                </a:lnTo>
                <a:lnTo>
                  <a:pt x="1871" y="642"/>
                </a:lnTo>
                <a:lnTo>
                  <a:pt x="1873" y="644"/>
                </a:lnTo>
                <a:lnTo>
                  <a:pt x="1876" y="649"/>
                </a:lnTo>
                <a:lnTo>
                  <a:pt x="1878" y="651"/>
                </a:lnTo>
                <a:lnTo>
                  <a:pt x="1880" y="654"/>
                </a:lnTo>
                <a:lnTo>
                  <a:pt x="1881" y="656"/>
                </a:lnTo>
                <a:lnTo>
                  <a:pt x="1883" y="658"/>
                </a:lnTo>
                <a:lnTo>
                  <a:pt x="1885" y="660"/>
                </a:lnTo>
                <a:lnTo>
                  <a:pt x="1887" y="661"/>
                </a:lnTo>
                <a:lnTo>
                  <a:pt x="1889" y="663"/>
                </a:lnTo>
                <a:lnTo>
                  <a:pt x="1890" y="665"/>
                </a:lnTo>
                <a:lnTo>
                  <a:pt x="1890" y="667"/>
                </a:lnTo>
                <a:lnTo>
                  <a:pt x="1890" y="668"/>
                </a:lnTo>
                <a:lnTo>
                  <a:pt x="1892" y="670"/>
                </a:lnTo>
                <a:lnTo>
                  <a:pt x="1892" y="672"/>
                </a:lnTo>
                <a:lnTo>
                  <a:pt x="1894" y="675"/>
                </a:lnTo>
                <a:lnTo>
                  <a:pt x="1896" y="677"/>
                </a:lnTo>
                <a:lnTo>
                  <a:pt x="1897" y="679"/>
                </a:lnTo>
                <a:lnTo>
                  <a:pt x="1899" y="681"/>
                </a:lnTo>
                <a:lnTo>
                  <a:pt x="1901" y="684"/>
                </a:lnTo>
                <a:lnTo>
                  <a:pt x="1903" y="686"/>
                </a:lnTo>
                <a:lnTo>
                  <a:pt x="1904" y="690"/>
                </a:lnTo>
                <a:lnTo>
                  <a:pt x="1906" y="691"/>
                </a:lnTo>
                <a:lnTo>
                  <a:pt x="1906" y="695"/>
                </a:lnTo>
                <a:lnTo>
                  <a:pt x="1908" y="697"/>
                </a:lnTo>
                <a:lnTo>
                  <a:pt x="1908" y="698"/>
                </a:lnTo>
                <a:lnTo>
                  <a:pt x="1910" y="700"/>
                </a:lnTo>
                <a:lnTo>
                  <a:pt x="1911" y="702"/>
                </a:lnTo>
                <a:lnTo>
                  <a:pt x="1915" y="705"/>
                </a:lnTo>
                <a:lnTo>
                  <a:pt x="1915" y="707"/>
                </a:lnTo>
                <a:lnTo>
                  <a:pt x="1917" y="711"/>
                </a:lnTo>
                <a:lnTo>
                  <a:pt x="1919" y="713"/>
                </a:lnTo>
                <a:lnTo>
                  <a:pt x="1920" y="714"/>
                </a:lnTo>
                <a:lnTo>
                  <a:pt x="1922" y="716"/>
                </a:lnTo>
                <a:lnTo>
                  <a:pt x="1924" y="718"/>
                </a:lnTo>
                <a:lnTo>
                  <a:pt x="1924" y="720"/>
                </a:lnTo>
                <a:lnTo>
                  <a:pt x="1926" y="721"/>
                </a:lnTo>
                <a:lnTo>
                  <a:pt x="1926" y="725"/>
                </a:lnTo>
                <a:lnTo>
                  <a:pt x="1927" y="725"/>
                </a:lnTo>
                <a:lnTo>
                  <a:pt x="1927" y="727"/>
                </a:lnTo>
                <a:lnTo>
                  <a:pt x="1927" y="728"/>
                </a:lnTo>
                <a:lnTo>
                  <a:pt x="1927" y="730"/>
                </a:lnTo>
                <a:lnTo>
                  <a:pt x="1927" y="732"/>
                </a:lnTo>
                <a:lnTo>
                  <a:pt x="1927" y="735"/>
                </a:lnTo>
                <a:lnTo>
                  <a:pt x="1927" y="737"/>
                </a:lnTo>
                <a:lnTo>
                  <a:pt x="1929" y="739"/>
                </a:lnTo>
                <a:lnTo>
                  <a:pt x="1929" y="741"/>
                </a:lnTo>
                <a:lnTo>
                  <a:pt x="1929" y="743"/>
                </a:lnTo>
                <a:lnTo>
                  <a:pt x="1931" y="744"/>
                </a:lnTo>
                <a:lnTo>
                  <a:pt x="1926" y="744"/>
                </a:lnTo>
                <a:lnTo>
                  <a:pt x="1920" y="744"/>
                </a:lnTo>
                <a:lnTo>
                  <a:pt x="1919" y="744"/>
                </a:lnTo>
                <a:lnTo>
                  <a:pt x="1903" y="744"/>
                </a:lnTo>
                <a:lnTo>
                  <a:pt x="1889" y="746"/>
                </a:lnTo>
                <a:lnTo>
                  <a:pt x="1887" y="746"/>
                </a:lnTo>
                <a:lnTo>
                  <a:pt x="1874" y="746"/>
                </a:lnTo>
                <a:lnTo>
                  <a:pt x="1859" y="748"/>
                </a:lnTo>
                <a:lnTo>
                  <a:pt x="1848" y="748"/>
                </a:lnTo>
                <a:lnTo>
                  <a:pt x="1837" y="750"/>
                </a:lnTo>
                <a:lnTo>
                  <a:pt x="1827" y="750"/>
                </a:lnTo>
                <a:lnTo>
                  <a:pt x="1814" y="750"/>
                </a:lnTo>
                <a:lnTo>
                  <a:pt x="1802" y="751"/>
                </a:lnTo>
                <a:lnTo>
                  <a:pt x="1793" y="751"/>
                </a:lnTo>
                <a:lnTo>
                  <a:pt x="1781" y="753"/>
                </a:lnTo>
                <a:lnTo>
                  <a:pt x="1769" y="753"/>
                </a:lnTo>
                <a:lnTo>
                  <a:pt x="1758" y="753"/>
                </a:lnTo>
                <a:lnTo>
                  <a:pt x="1747" y="755"/>
                </a:lnTo>
                <a:lnTo>
                  <a:pt x="1737" y="755"/>
                </a:lnTo>
                <a:lnTo>
                  <a:pt x="1735" y="755"/>
                </a:lnTo>
                <a:lnTo>
                  <a:pt x="1721" y="757"/>
                </a:lnTo>
                <a:lnTo>
                  <a:pt x="1709" y="757"/>
                </a:lnTo>
                <a:lnTo>
                  <a:pt x="1694" y="758"/>
                </a:lnTo>
                <a:lnTo>
                  <a:pt x="1693" y="758"/>
                </a:lnTo>
                <a:lnTo>
                  <a:pt x="1691" y="758"/>
                </a:lnTo>
                <a:lnTo>
                  <a:pt x="1679" y="758"/>
                </a:lnTo>
                <a:lnTo>
                  <a:pt x="1668" y="760"/>
                </a:lnTo>
                <a:lnTo>
                  <a:pt x="1656" y="760"/>
                </a:lnTo>
                <a:lnTo>
                  <a:pt x="1643" y="762"/>
                </a:lnTo>
                <a:lnTo>
                  <a:pt x="1631" y="762"/>
                </a:lnTo>
                <a:lnTo>
                  <a:pt x="1620" y="764"/>
                </a:lnTo>
                <a:lnTo>
                  <a:pt x="1604" y="764"/>
                </a:lnTo>
                <a:lnTo>
                  <a:pt x="1590" y="765"/>
                </a:lnTo>
                <a:lnTo>
                  <a:pt x="1569" y="765"/>
                </a:lnTo>
                <a:lnTo>
                  <a:pt x="1559" y="765"/>
                </a:lnTo>
                <a:lnTo>
                  <a:pt x="1553" y="765"/>
                </a:lnTo>
                <a:lnTo>
                  <a:pt x="1548" y="765"/>
                </a:lnTo>
                <a:lnTo>
                  <a:pt x="1543" y="765"/>
                </a:lnTo>
                <a:lnTo>
                  <a:pt x="1534" y="765"/>
                </a:lnTo>
                <a:lnTo>
                  <a:pt x="1527" y="764"/>
                </a:lnTo>
                <a:lnTo>
                  <a:pt x="1523" y="764"/>
                </a:lnTo>
                <a:lnTo>
                  <a:pt x="1514" y="764"/>
                </a:lnTo>
                <a:lnTo>
                  <a:pt x="1504" y="762"/>
                </a:lnTo>
                <a:lnTo>
                  <a:pt x="1499" y="760"/>
                </a:lnTo>
                <a:lnTo>
                  <a:pt x="1490" y="758"/>
                </a:lnTo>
                <a:lnTo>
                  <a:pt x="1484" y="757"/>
                </a:lnTo>
                <a:lnTo>
                  <a:pt x="1477" y="755"/>
                </a:lnTo>
                <a:lnTo>
                  <a:pt x="1461" y="751"/>
                </a:lnTo>
                <a:lnTo>
                  <a:pt x="1447" y="748"/>
                </a:lnTo>
                <a:lnTo>
                  <a:pt x="1433" y="744"/>
                </a:lnTo>
                <a:lnTo>
                  <a:pt x="1423" y="743"/>
                </a:lnTo>
                <a:lnTo>
                  <a:pt x="1407" y="739"/>
                </a:lnTo>
                <a:lnTo>
                  <a:pt x="1398" y="737"/>
                </a:lnTo>
                <a:lnTo>
                  <a:pt x="1389" y="735"/>
                </a:lnTo>
                <a:lnTo>
                  <a:pt x="1389" y="734"/>
                </a:lnTo>
                <a:lnTo>
                  <a:pt x="1382" y="734"/>
                </a:lnTo>
                <a:lnTo>
                  <a:pt x="1370" y="730"/>
                </a:lnTo>
                <a:lnTo>
                  <a:pt x="1357" y="730"/>
                </a:lnTo>
                <a:lnTo>
                  <a:pt x="1349" y="728"/>
                </a:lnTo>
                <a:lnTo>
                  <a:pt x="1334" y="728"/>
                </a:lnTo>
                <a:lnTo>
                  <a:pt x="1324" y="727"/>
                </a:lnTo>
                <a:lnTo>
                  <a:pt x="1317" y="727"/>
                </a:lnTo>
                <a:lnTo>
                  <a:pt x="1313" y="727"/>
                </a:lnTo>
                <a:lnTo>
                  <a:pt x="1304" y="727"/>
                </a:lnTo>
                <a:lnTo>
                  <a:pt x="1301" y="727"/>
                </a:lnTo>
                <a:lnTo>
                  <a:pt x="1299" y="727"/>
                </a:lnTo>
                <a:lnTo>
                  <a:pt x="1297" y="725"/>
                </a:lnTo>
                <a:lnTo>
                  <a:pt x="1292" y="725"/>
                </a:lnTo>
                <a:lnTo>
                  <a:pt x="1290" y="725"/>
                </a:lnTo>
                <a:lnTo>
                  <a:pt x="1287" y="725"/>
                </a:lnTo>
                <a:lnTo>
                  <a:pt x="1282" y="725"/>
                </a:lnTo>
                <a:lnTo>
                  <a:pt x="1276" y="725"/>
                </a:lnTo>
                <a:lnTo>
                  <a:pt x="1273" y="723"/>
                </a:lnTo>
                <a:lnTo>
                  <a:pt x="1264" y="723"/>
                </a:lnTo>
                <a:lnTo>
                  <a:pt x="1260" y="723"/>
                </a:lnTo>
                <a:lnTo>
                  <a:pt x="1259" y="723"/>
                </a:lnTo>
                <a:lnTo>
                  <a:pt x="1252" y="721"/>
                </a:lnTo>
                <a:lnTo>
                  <a:pt x="1239" y="720"/>
                </a:lnTo>
                <a:lnTo>
                  <a:pt x="1237" y="720"/>
                </a:lnTo>
                <a:lnTo>
                  <a:pt x="1232" y="718"/>
                </a:lnTo>
                <a:lnTo>
                  <a:pt x="1223" y="716"/>
                </a:lnTo>
                <a:lnTo>
                  <a:pt x="1216" y="716"/>
                </a:lnTo>
                <a:lnTo>
                  <a:pt x="1207" y="714"/>
                </a:lnTo>
                <a:lnTo>
                  <a:pt x="1207" y="714"/>
                </a:lnTo>
                <a:lnTo>
                  <a:pt x="1206" y="713"/>
                </a:lnTo>
                <a:lnTo>
                  <a:pt x="1202" y="713"/>
                </a:lnTo>
                <a:lnTo>
                  <a:pt x="1199" y="713"/>
                </a:lnTo>
                <a:lnTo>
                  <a:pt x="1197" y="711"/>
                </a:lnTo>
                <a:lnTo>
                  <a:pt x="1195" y="711"/>
                </a:lnTo>
                <a:lnTo>
                  <a:pt x="1184" y="709"/>
                </a:lnTo>
                <a:lnTo>
                  <a:pt x="1174" y="705"/>
                </a:lnTo>
                <a:lnTo>
                  <a:pt x="1172" y="705"/>
                </a:lnTo>
                <a:lnTo>
                  <a:pt x="1160" y="702"/>
                </a:lnTo>
                <a:lnTo>
                  <a:pt x="1158" y="702"/>
                </a:lnTo>
                <a:lnTo>
                  <a:pt x="1151" y="700"/>
                </a:lnTo>
                <a:lnTo>
                  <a:pt x="1140" y="698"/>
                </a:lnTo>
                <a:lnTo>
                  <a:pt x="1130" y="695"/>
                </a:lnTo>
                <a:lnTo>
                  <a:pt x="1128" y="693"/>
                </a:lnTo>
                <a:lnTo>
                  <a:pt x="1110" y="686"/>
                </a:lnTo>
                <a:lnTo>
                  <a:pt x="1102" y="683"/>
                </a:lnTo>
                <a:lnTo>
                  <a:pt x="1094" y="681"/>
                </a:lnTo>
                <a:lnTo>
                  <a:pt x="1089" y="677"/>
                </a:lnTo>
                <a:lnTo>
                  <a:pt x="1084" y="675"/>
                </a:lnTo>
                <a:lnTo>
                  <a:pt x="1073" y="670"/>
                </a:lnTo>
                <a:lnTo>
                  <a:pt x="1066" y="668"/>
                </a:lnTo>
                <a:lnTo>
                  <a:pt x="1063" y="667"/>
                </a:lnTo>
                <a:lnTo>
                  <a:pt x="1063" y="665"/>
                </a:lnTo>
                <a:lnTo>
                  <a:pt x="1056" y="661"/>
                </a:lnTo>
                <a:lnTo>
                  <a:pt x="1054" y="661"/>
                </a:lnTo>
                <a:lnTo>
                  <a:pt x="1050" y="660"/>
                </a:lnTo>
                <a:lnTo>
                  <a:pt x="1043" y="658"/>
                </a:lnTo>
                <a:lnTo>
                  <a:pt x="1042" y="658"/>
                </a:lnTo>
                <a:lnTo>
                  <a:pt x="1029" y="651"/>
                </a:lnTo>
                <a:lnTo>
                  <a:pt x="1015" y="644"/>
                </a:lnTo>
                <a:lnTo>
                  <a:pt x="1003" y="638"/>
                </a:lnTo>
                <a:lnTo>
                  <a:pt x="994" y="631"/>
                </a:lnTo>
                <a:lnTo>
                  <a:pt x="978" y="624"/>
                </a:lnTo>
                <a:lnTo>
                  <a:pt x="964" y="617"/>
                </a:lnTo>
                <a:lnTo>
                  <a:pt x="962" y="617"/>
                </a:lnTo>
                <a:lnTo>
                  <a:pt x="957" y="615"/>
                </a:lnTo>
                <a:lnTo>
                  <a:pt x="946" y="610"/>
                </a:lnTo>
                <a:lnTo>
                  <a:pt x="936" y="605"/>
                </a:lnTo>
                <a:lnTo>
                  <a:pt x="918" y="598"/>
                </a:lnTo>
                <a:lnTo>
                  <a:pt x="911" y="593"/>
                </a:lnTo>
                <a:lnTo>
                  <a:pt x="897" y="585"/>
                </a:lnTo>
                <a:lnTo>
                  <a:pt x="895" y="585"/>
                </a:lnTo>
                <a:lnTo>
                  <a:pt x="884" y="580"/>
                </a:lnTo>
                <a:lnTo>
                  <a:pt x="874" y="575"/>
                </a:lnTo>
                <a:lnTo>
                  <a:pt x="865" y="571"/>
                </a:lnTo>
                <a:lnTo>
                  <a:pt x="855" y="566"/>
                </a:lnTo>
                <a:lnTo>
                  <a:pt x="842" y="561"/>
                </a:lnTo>
                <a:lnTo>
                  <a:pt x="832" y="555"/>
                </a:lnTo>
                <a:lnTo>
                  <a:pt x="823" y="550"/>
                </a:lnTo>
                <a:lnTo>
                  <a:pt x="812" y="545"/>
                </a:lnTo>
                <a:lnTo>
                  <a:pt x="802" y="540"/>
                </a:lnTo>
                <a:lnTo>
                  <a:pt x="789" y="534"/>
                </a:lnTo>
                <a:lnTo>
                  <a:pt x="780" y="529"/>
                </a:lnTo>
                <a:lnTo>
                  <a:pt x="768" y="524"/>
                </a:lnTo>
                <a:lnTo>
                  <a:pt x="756" y="517"/>
                </a:lnTo>
                <a:lnTo>
                  <a:pt x="742" y="511"/>
                </a:lnTo>
                <a:lnTo>
                  <a:pt x="729" y="504"/>
                </a:lnTo>
                <a:lnTo>
                  <a:pt x="726" y="503"/>
                </a:lnTo>
                <a:lnTo>
                  <a:pt x="713" y="495"/>
                </a:lnTo>
                <a:lnTo>
                  <a:pt x="701" y="490"/>
                </a:lnTo>
                <a:lnTo>
                  <a:pt x="699" y="490"/>
                </a:lnTo>
                <a:lnTo>
                  <a:pt x="692" y="487"/>
                </a:lnTo>
                <a:lnTo>
                  <a:pt x="683" y="481"/>
                </a:lnTo>
                <a:lnTo>
                  <a:pt x="673" y="478"/>
                </a:lnTo>
                <a:lnTo>
                  <a:pt x="662" y="473"/>
                </a:lnTo>
                <a:lnTo>
                  <a:pt x="659" y="471"/>
                </a:lnTo>
                <a:lnTo>
                  <a:pt x="657" y="469"/>
                </a:lnTo>
                <a:lnTo>
                  <a:pt x="650" y="465"/>
                </a:lnTo>
                <a:lnTo>
                  <a:pt x="634" y="458"/>
                </a:lnTo>
                <a:lnTo>
                  <a:pt x="625" y="453"/>
                </a:lnTo>
                <a:lnTo>
                  <a:pt x="615" y="450"/>
                </a:lnTo>
                <a:lnTo>
                  <a:pt x="606" y="444"/>
                </a:lnTo>
                <a:lnTo>
                  <a:pt x="595" y="439"/>
                </a:lnTo>
                <a:lnTo>
                  <a:pt x="581" y="434"/>
                </a:lnTo>
                <a:lnTo>
                  <a:pt x="579" y="434"/>
                </a:lnTo>
                <a:lnTo>
                  <a:pt x="577" y="432"/>
                </a:lnTo>
                <a:lnTo>
                  <a:pt x="572" y="430"/>
                </a:lnTo>
                <a:lnTo>
                  <a:pt x="572" y="430"/>
                </a:lnTo>
                <a:lnTo>
                  <a:pt x="565" y="427"/>
                </a:lnTo>
                <a:lnTo>
                  <a:pt x="563" y="427"/>
                </a:lnTo>
                <a:lnTo>
                  <a:pt x="560" y="425"/>
                </a:lnTo>
                <a:lnTo>
                  <a:pt x="542" y="420"/>
                </a:lnTo>
                <a:lnTo>
                  <a:pt x="540" y="420"/>
                </a:lnTo>
                <a:lnTo>
                  <a:pt x="537" y="418"/>
                </a:lnTo>
                <a:lnTo>
                  <a:pt x="532" y="418"/>
                </a:lnTo>
                <a:lnTo>
                  <a:pt x="526" y="416"/>
                </a:lnTo>
                <a:lnTo>
                  <a:pt x="519" y="414"/>
                </a:lnTo>
                <a:lnTo>
                  <a:pt x="507" y="413"/>
                </a:lnTo>
                <a:lnTo>
                  <a:pt x="498" y="411"/>
                </a:lnTo>
                <a:lnTo>
                  <a:pt x="493" y="411"/>
                </a:lnTo>
                <a:lnTo>
                  <a:pt x="487" y="409"/>
                </a:lnTo>
                <a:lnTo>
                  <a:pt x="482" y="409"/>
                </a:lnTo>
                <a:lnTo>
                  <a:pt x="477" y="409"/>
                </a:lnTo>
                <a:lnTo>
                  <a:pt x="472" y="409"/>
                </a:lnTo>
                <a:lnTo>
                  <a:pt x="466" y="409"/>
                </a:lnTo>
                <a:lnTo>
                  <a:pt x="454" y="409"/>
                </a:lnTo>
                <a:lnTo>
                  <a:pt x="445" y="409"/>
                </a:lnTo>
                <a:lnTo>
                  <a:pt x="438" y="409"/>
                </a:lnTo>
                <a:lnTo>
                  <a:pt x="431" y="411"/>
                </a:lnTo>
                <a:lnTo>
                  <a:pt x="420" y="411"/>
                </a:lnTo>
                <a:lnTo>
                  <a:pt x="410" y="413"/>
                </a:lnTo>
                <a:lnTo>
                  <a:pt x="408" y="413"/>
                </a:lnTo>
                <a:lnTo>
                  <a:pt x="403" y="414"/>
                </a:lnTo>
                <a:lnTo>
                  <a:pt x="403" y="414"/>
                </a:lnTo>
                <a:lnTo>
                  <a:pt x="399" y="414"/>
                </a:lnTo>
                <a:lnTo>
                  <a:pt x="392" y="416"/>
                </a:lnTo>
                <a:lnTo>
                  <a:pt x="389" y="418"/>
                </a:lnTo>
                <a:lnTo>
                  <a:pt x="387" y="418"/>
                </a:lnTo>
                <a:lnTo>
                  <a:pt x="383" y="418"/>
                </a:lnTo>
                <a:lnTo>
                  <a:pt x="380" y="420"/>
                </a:lnTo>
                <a:lnTo>
                  <a:pt x="378" y="420"/>
                </a:lnTo>
                <a:lnTo>
                  <a:pt x="369" y="421"/>
                </a:lnTo>
                <a:lnTo>
                  <a:pt x="367" y="423"/>
                </a:lnTo>
                <a:lnTo>
                  <a:pt x="360" y="425"/>
                </a:lnTo>
                <a:lnTo>
                  <a:pt x="345" y="430"/>
                </a:lnTo>
                <a:lnTo>
                  <a:pt x="343" y="430"/>
                </a:lnTo>
                <a:lnTo>
                  <a:pt x="339" y="432"/>
                </a:lnTo>
                <a:lnTo>
                  <a:pt x="330" y="434"/>
                </a:lnTo>
                <a:lnTo>
                  <a:pt x="320" y="437"/>
                </a:lnTo>
                <a:lnTo>
                  <a:pt x="313" y="439"/>
                </a:lnTo>
                <a:lnTo>
                  <a:pt x="306" y="441"/>
                </a:lnTo>
                <a:lnTo>
                  <a:pt x="297" y="443"/>
                </a:lnTo>
                <a:lnTo>
                  <a:pt x="288" y="444"/>
                </a:lnTo>
                <a:lnTo>
                  <a:pt x="286" y="444"/>
                </a:lnTo>
                <a:lnTo>
                  <a:pt x="283" y="444"/>
                </a:lnTo>
                <a:lnTo>
                  <a:pt x="276" y="446"/>
                </a:lnTo>
                <a:lnTo>
                  <a:pt x="270" y="446"/>
                </a:lnTo>
                <a:lnTo>
                  <a:pt x="265" y="446"/>
                </a:lnTo>
                <a:lnTo>
                  <a:pt x="256" y="446"/>
                </a:lnTo>
                <a:lnTo>
                  <a:pt x="251" y="446"/>
                </a:lnTo>
                <a:lnTo>
                  <a:pt x="244" y="444"/>
                </a:lnTo>
                <a:lnTo>
                  <a:pt x="230" y="443"/>
                </a:lnTo>
                <a:lnTo>
                  <a:pt x="216" y="441"/>
                </a:lnTo>
                <a:lnTo>
                  <a:pt x="202" y="439"/>
                </a:lnTo>
                <a:lnTo>
                  <a:pt x="189" y="437"/>
                </a:lnTo>
                <a:lnTo>
                  <a:pt x="175" y="435"/>
                </a:lnTo>
                <a:lnTo>
                  <a:pt x="154" y="432"/>
                </a:lnTo>
                <a:lnTo>
                  <a:pt x="140" y="430"/>
                </a:lnTo>
                <a:lnTo>
                  <a:pt x="124" y="428"/>
                </a:lnTo>
                <a:lnTo>
                  <a:pt x="117" y="427"/>
                </a:lnTo>
                <a:lnTo>
                  <a:pt x="106" y="427"/>
                </a:lnTo>
                <a:lnTo>
                  <a:pt x="101" y="425"/>
                </a:lnTo>
                <a:lnTo>
                  <a:pt x="85" y="423"/>
                </a:lnTo>
                <a:lnTo>
                  <a:pt x="71" y="421"/>
                </a:lnTo>
                <a:lnTo>
                  <a:pt x="59" y="420"/>
                </a:lnTo>
                <a:lnTo>
                  <a:pt x="46" y="416"/>
                </a:lnTo>
                <a:lnTo>
                  <a:pt x="38" y="414"/>
                </a:lnTo>
                <a:lnTo>
                  <a:pt x="27" y="411"/>
                </a:lnTo>
                <a:lnTo>
                  <a:pt x="22" y="409"/>
                </a:lnTo>
                <a:lnTo>
                  <a:pt x="9" y="407"/>
                </a:lnTo>
                <a:lnTo>
                  <a:pt x="0" y="404"/>
                </a:lnTo>
                <a:lnTo>
                  <a:pt x="0" y="402"/>
                </a:lnTo>
                <a:lnTo>
                  <a:pt x="2" y="397"/>
                </a:lnTo>
                <a:lnTo>
                  <a:pt x="6" y="391"/>
                </a:lnTo>
                <a:lnTo>
                  <a:pt x="9" y="379"/>
                </a:lnTo>
                <a:lnTo>
                  <a:pt x="15" y="368"/>
                </a:lnTo>
                <a:lnTo>
                  <a:pt x="16" y="367"/>
                </a:lnTo>
                <a:lnTo>
                  <a:pt x="15" y="365"/>
                </a:lnTo>
                <a:lnTo>
                  <a:pt x="15" y="361"/>
                </a:lnTo>
                <a:lnTo>
                  <a:pt x="13" y="358"/>
                </a:lnTo>
                <a:lnTo>
                  <a:pt x="13" y="356"/>
                </a:lnTo>
                <a:lnTo>
                  <a:pt x="13" y="354"/>
                </a:lnTo>
                <a:lnTo>
                  <a:pt x="15" y="353"/>
                </a:lnTo>
                <a:lnTo>
                  <a:pt x="16" y="353"/>
                </a:lnTo>
                <a:lnTo>
                  <a:pt x="18" y="353"/>
                </a:lnTo>
                <a:lnTo>
                  <a:pt x="22" y="353"/>
                </a:lnTo>
                <a:lnTo>
                  <a:pt x="22" y="351"/>
                </a:lnTo>
                <a:lnTo>
                  <a:pt x="22" y="349"/>
                </a:lnTo>
                <a:lnTo>
                  <a:pt x="22" y="347"/>
                </a:lnTo>
                <a:lnTo>
                  <a:pt x="22" y="345"/>
                </a:lnTo>
                <a:lnTo>
                  <a:pt x="22" y="344"/>
                </a:lnTo>
                <a:lnTo>
                  <a:pt x="23" y="342"/>
                </a:lnTo>
                <a:lnTo>
                  <a:pt x="25" y="340"/>
                </a:lnTo>
                <a:lnTo>
                  <a:pt x="25" y="338"/>
                </a:lnTo>
                <a:lnTo>
                  <a:pt x="27" y="335"/>
                </a:lnTo>
                <a:lnTo>
                  <a:pt x="27" y="333"/>
                </a:lnTo>
                <a:lnTo>
                  <a:pt x="27" y="331"/>
                </a:lnTo>
                <a:lnTo>
                  <a:pt x="25" y="330"/>
                </a:lnTo>
                <a:lnTo>
                  <a:pt x="23" y="328"/>
                </a:lnTo>
                <a:lnTo>
                  <a:pt x="23" y="326"/>
                </a:lnTo>
                <a:lnTo>
                  <a:pt x="23" y="324"/>
                </a:lnTo>
                <a:lnTo>
                  <a:pt x="23" y="323"/>
                </a:lnTo>
                <a:lnTo>
                  <a:pt x="25" y="323"/>
                </a:lnTo>
                <a:lnTo>
                  <a:pt x="25" y="319"/>
                </a:lnTo>
                <a:lnTo>
                  <a:pt x="25" y="317"/>
                </a:lnTo>
                <a:lnTo>
                  <a:pt x="25" y="315"/>
                </a:lnTo>
                <a:lnTo>
                  <a:pt x="23" y="314"/>
                </a:lnTo>
                <a:lnTo>
                  <a:pt x="23" y="312"/>
                </a:lnTo>
                <a:lnTo>
                  <a:pt x="25" y="310"/>
                </a:lnTo>
                <a:lnTo>
                  <a:pt x="27" y="310"/>
                </a:lnTo>
                <a:lnTo>
                  <a:pt x="27" y="308"/>
                </a:lnTo>
                <a:lnTo>
                  <a:pt x="27" y="307"/>
                </a:lnTo>
                <a:lnTo>
                  <a:pt x="27" y="305"/>
                </a:lnTo>
                <a:lnTo>
                  <a:pt x="27" y="303"/>
                </a:lnTo>
                <a:lnTo>
                  <a:pt x="29" y="300"/>
                </a:lnTo>
                <a:lnTo>
                  <a:pt x="29" y="298"/>
                </a:lnTo>
                <a:lnTo>
                  <a:pt x="27" y="296"/>
                </a:lnTo>
                <a:lnTo>
                  <a:pt x="25" y="294"/>
                </a:lnTo>
                <a:lnTo>
                  <a:pt x="25" y="293"/>
                </a:lnTo>
                <a:lnTo>
                  <a:pt x="23" y="291"/>
                </a:lnTo>
                <a:lnTo>
                  <a:pt x="23" y="289"/>
                </a:lnTo>
                <a:lnTo>
                  <a:pt x="25" y="287"/>
                </a:lnTo>
                <a:lnTo>
                  <a:pt x="25" y="284"/>
                </a:lnTo>
                <a:lnTo>
                  <a:pt x="25" y="282"/>
                </a:lnTo>
                <a:lnTo>
                  <a:pt x="25" y="280"/>
                </a:lnTo>
                <a:lnTo>
                  <a:pt x="25" y="277"/>
                </a:lnTo>
                <a:lnTo>
                  <a:pt x="29" y="273"/>
                </a:lnTo>
                <a:lnTo>
                  <a:pt x="34" y="263"/>
                </a:lnTo>
                <a:lnTo>
                  <a:pt x="34" y="261"/>
                </a:lnTo>
                <a:lnTo>
                  <a:pt x="34" y="259"/>
                </a:lnTo>
                <a:lnTo>
                  <a:pt x="34" y="257"/>
                </a:lnTo>
                <a:lnTo>
                  <a:pt x="36" y="259"/>
                </a:lnTo>
                <a:lnTo>
                  <a:pt x="36" y="261"/>
                </a:lnTo>
                <a:lnTo>
                  <a:pt x="38" y="263"/>
                </a:lnTo>
                <a:lnTo>
                  <a:pt x="39" y="264"/>
                </a:lnTo>
                <a:lnTo>
                  <a:pt x="39" y="266"/>
                </a:lnTo>
                <a:lnTo>
                  <a:pt x="41" y="266"/>
                </a:lnTo>
                <a:lnTo>
                  <a:pt x="43" y="266"/>
                </a:lnTo>
                <a:lnTo>
                  <a:pt x="45" y="264"/>
                </a:lnTo>
                <a:lnTo>
                  <a:pt x="45" y="263"/>
                </a:lnTo>
                <a:lnTo>
                  <a:pt x="45" y="264"/>
                </a:lnTo>
                <a:lnTo>
                  <a:pt x="46" y="266"/>
                </a:lnTo>
                <a:lnTo>
                  <a:pt x="48" y="266"/>
                </a:lnTo>
                <a:lnTo>
                  <a:pt x="50" y="266"/>
                </a:lnTo>
                <a:lnTo>
                  <a:pt x="52" y="266"/>
                </a:lnTo>
                <a:lnTo>
                  <a:pt x="52" y="264"/>
                </a:lnTo>
                <a:lnTo>
                  <a:pt x="53" y="264"/>
                </a:lnTo>
                <a:lnTo>
                  <a:pt x="53" y="266"/>
                </a:lnTo>
                <a:lnTo>
                  <a:pt x="52" y="268"/>
                </a:lnTo>
                <a:lnTo>
                  <a:pt x="53" y="268"/>
                </a:lnTo>
                <a:lnTo>
                  <a:pt x="52" y="270"/>
                </a:lnTo>
                <a:lnTo>
                  <a:pt x="52" y="271"/>
                </a:lnTo>
                <a:lnTo>
                  <a:pt x="52" y="273"/>
                </a:lnTo>
                <a:lnTo>
                  <a:pt x="52" y="275"/>
                </a:lnTo>
                <a:lnTo>
                  <a:pt x="52" y="277"/>
                </a:lnTo>
                <a:lnTo>
                  <a:pt x="53" y="278"/>
                </a:lnTo>
                <a:lnTo>
                  <a:pt x="53" y="280"/>
                </a:lnTo>
                <a:lnTo>
                  <a:pt x="55" y="280"/>
                </a:lnTo>
                <a:lnTo>
                  <a:pt x="57" y="280"/>
                </a:lnTo>
                <a:lnTo>
                  <a:pt x="57" y="280"/>
                </a:lnTo>
                <a:lnTo>
                  <a:pt x="59" y="280"/>
                </a:lnTo>
                <a:lnTo>
                  <a:pt x="59" y="280"/>
                </a:lnTo>
                <a:lnTo>
                  <a:pt x="59" y="278"/>
                </a:lnTo>
                <a:lnTo>
                  <a:pt x="60" y="278"/>
                </a:lnTo>
                <a:lnTo>
                  <a:pt x="60" y="277"/>
                </a:lnTo>
                <a:lnTo>
                  <a:pt x="60" y="275"/>
                </a:lnTo>
                <a:lnTo>
                  <a:pt x="60" y="273"/>
                </a:lnTo>
                <a:lnTo>
                  <a:pt x="60" y="271"/>
                </a:lnTo>
                <a:lnTo>
                  <a:pt x="60" y="270"/>
                </a:lnTo>
                <a:lnTo>
                  <a:pt x="62" y="271"/>
                </a:lnTo>
                <a:lnTo>
                  <a:pt x="62" y="273"/>
                </a:lnTo>
                <a:lnTo>
                  <a:pt x="64" y="273"/>
                </a:lnTo>
                <a:lnTo>
                  <a:pt x="64" y="275"/>
                </a:lnTo>
                <a:lnTo>
                  <a:pt x="64" y="277"/>
                </a:lnTo>
                <a:lnTo>
                  <a:pt x="64" y="277"/>
                </a:lnTo>
                <a:lnTo>
                  <a:pt x="64" y="278"/>
                </a:lnTo>
                <a:lnTo>
                  <a:pt x="66" y="278"/>
                </a:lnTo>
                <a:lnTo>
                  <a:pt x="66" y="277"/>
                </a:lnTo>
                <a:lnTo>
                  <a:pt x="68" y="278"/>
                </a:lnTo>
                <a:lnTo>
                  <a:pt x="68" y="280"/>
                </a:lnTo>
                <a:lnTo>
                  <a:pt x="68" y="280"/>
                </a:lnTo>
                <a:lnTo>
                  <a:pt x="66" y="280"/>
                </a:lnTo>
                <a:lnTo>
                  <a:pt x="64" y="282"/>
                </a:lnTo>
                <a:lnTo>
                  <a:pt x="64" y="282"/>
                </a:lnTo>
                <a:lnTo>
                  <a:pt x="64" y="284"/>
                </a:lnTo>
                <a:lnTo>
                  <a:pt x="64" y="284"/>
                </a:lnTo>
                <a:lnTo>
                  <a:pt x="64" y="285"/>
                </a:lnTo>
                <a:lnTo>
                  <a:pt x="64" y="287"/>
                </a:lnTo>
                <a:lnTo>
                  <a:pt x="64" y="289"/>
                </a:lnTo>
                <a:lnTo>
                  <a:pt x="64" y="291"/>
                </a:lnTo>
                <a:lnTo>
                  <a:pt x="64" y="293"/>
                </a:lnTo>
                <a:lnTo>
                  <a:pt x="64" y="294"/>
                </a:lnTo>
                <a:lnTo>
                  <a:pt x="66" y="294"/>
                </a:lnTo>
                <a:lnTo>
                  <a:pt x="66" y="296"/>
                </a:lnTo>
                <a:lnTo>
                  <a:pt x="68" y="298"/>
                </a:lnTo>
                <a:lnTo>
                  <a:pt x="68" y="296"/>
                </a:lnTo>
                <a:lnTo>
                  <a:pt x="69" y="296"/>
                </a:lnTo>
                <a:lnTo>
                  <a:pt x="71" y="296"/>
                </a:lnTo>
                <a:lnTo>
                  <a:pt x="71" y="294"/>
                </a:lnTo>
                <a:lnTo>
                  <a:pt x="73" y="294"/>
                </a:lnTo>
                <a:lnTo>
                  <a:pt x="73" y="293"/>
                </a:lnTo>
                <a:lnTo>
                  <a:pt x="75" y="293"/>
                </a:lnTo>
                <a:lnTo>
                  <a:pt x="76" y="293"/>
                </a:lnTo>
                <a:lnTo>
                  <a:pt x="78" y="293"/>
                </a:lnTo>
                <a:lnTo>
                  <a:pt x="80" y="293"/>
                </a:lnTo>
                <a:lnTo>
                  <a:pt x="78" y="294"/>
                </a:lnTo>
                <a:lnTo>
                  <a:pt x="78" y="296"/>
                </a:lnTo>
                <a:lnTo>
                  <a:pt x="76" y="296"/>
                </a:lnTo>
                <a:lnTo>
                  <a:pt x="76" y="298"/>
                </a:lnTo>
                <a:lnTo>
                  <a:pt x="76" y="300"/>
                </a:lnTo>
                <a:lnTo>
                  <a:pt x="76" y="301"/>
                </a:lnTo>
                <a:lnTo>
                  <a:pt x="76" y="303"/>
                </a:lnTo>
                <a:lnTo>
                  <a:pt x="78" y="303"/>
                </a:lnTo>
                <a:lnTo>
                  <a:pt x="78" y="305"/>
                </a:lnTo>
                <a:lnTo>
                  <a:pt x="80" y="305"/>
                </a:lnTo>
                <a:lnTo>
                  <a:pt x="82" y="305"/>
                </a:lnTo>
                <a:lnTo>
                  <a:pt x="83" y="305"/>
                </a:lnTo>
                <a:lnTo>
                  <a:pt x="83" y="303"/>
                </a:lnTo>
                <a:lnTo>
                  <a:pt x="85" y="303"/>
                </a:lnTo>
                <a:lnTo>
                  <a:pt x="87" y="303"/>
                </a:lnTo>
                <a:lnTo>
                  <a:pt x="87" y="305"/>
                </a:lnTo>
                <a:lnTo>
                  <a:pt x="87" y="307"/>
                </a:lnTo>
                <a:lnTo>
                  <a:pt x="87" y="308"/>
                </a:lnTo>
                <a:lnTo>
                  <a:pt x="87" y="310"/>
                </a:lnTo>
                <a:lnTo>
                  <a:pt x="89" y="310"/>
                </a:lnTo>
                <a:lnTo>
                  <a:pt x="89" y="312"/>
                </a:lnTo>
                <a:lnTo>
                  <a:pt x="90" y="312"/>
                </a:lnTo>
                <a:lnTo>
                  <a:pt x="92" y="312"/>
                </a:lnTo>
                <a:lnTo>
                  <a:pt x="94" y="312"/>
                </a:lnTo>
                <a:lnTo>
                  <a:pt x="94" y="314"/>
                </a:lnTo>
                <a:lnTo>
                  <a:pt x="96" y="314"/>
                </a:lnTo>
                <a:lnTo>
                  <a:pt x="96" y="315"/>
                </a:lnTo>
                <a:lnTo>
                  <a:pt x="96" y="317"/>
                </a:lnTo>
                <a:lnTo>
                  <a:pt x="98" y="317"/>
                </a:lnTo>
                <a:lnTo>
                  <a:pt x="99" y="315"/>
                </a:lnTo>
                <a:lnTo>
                  <a:pt x="101" y="315"/>
                </a:lnTo>
                <a:lnTo>
                  <a:pt x="101" y="314"/>
                </a:lnTo>
                <a:lnTo>
                  <a:pt x="103" y="312"/>
                </a:lnTo>
                <a:lnTo>
                  <a:pt x="103" y="310"/>
                </a:lnTo>
                <a:lnTo>
                  <a:pt x="103" y="308"/>
                </a:lnTo>
                <a:lnTo>
                  <a:pt x="105" y="310"/>
                </a:lnTo>
                <a:lnTo>
                  <a:pt x="106" y="310"/>
                </a:lnTo>
                <a:lnTo>
                  <a:pt x="106" y="312"/>
                </a:lnTo>
                <a:lnTo>
                  <a:pt x="106" y="314"/>
                </a:lnTo>
                <a:lnTo>
                  <a:pt x="106" y="314"/>
                </a:lnTo>
                <a:lnTo>
                  <a:pt x="106" y="315"/>
                </a:lnTo>
                <a:lnTo>
                  <a:pt x="106" y="315"/>
                </a:lnTo>
                <a:lnTo>
                  <a:pt x="106" y="317"/>
                </a:lnTo>
                <a:lnTo>
                  <a:pt x="106" y="319"/>
                </a:lnTo>
                <a:lnTo>
                  <a:pt x="106" y="321"/>
                </a:lnTo>
                <a:lnTo>
                  <a:pt x="106" y="323"/>
                </a:lnTo>
                <a:lnTo>
                  <a:pt x="105" y="323"/>
                </a:lnTo>
                <a:lnTo>
                  <a:pt x="105" y="323"/>
                </a:lnTo>
                <a:lnTo>
                  <a:pt x="105" y="324"/>
                </a:lnTo>
                <a:lnTo>
                  <a:pt x="105" y="326"/>
                </a:lnTo>
                <a:lnTo>
                  <a:pt x="105" y="328"/>
                </a:lnTo>
                <a:lnTo>
                  <a:pt x="106" y="328"/>
                </a:lnTo>
                <a:lnTo>
                  <a:pt x="106" y="330"/>
                </a:lnTo>
                <a:lnTo>
                  <a:pt x="106" y="330"/>
                </a:lnTo>
                <a:lnTo>
                  <a:pt x="108" y="331"/>
                </a:lnTo>
                <a:lnTo>
                  <a:pt x="110" y="331"/>
                </a:lnTo>
                <a:lnTo>
                  <a:pt x="112" y="331"/>
                </a:lnTo>
                <a:lnTo>
                  <a:pt x="112" y="330"/>
                </a:lnTo>
                <a:lnTo>
                  <a:pt x="112" y="328"/>
                </a:lnTo>
                <a:lnTo>
                  <a:pt x="113" y="326"/>
                </a:lnTo>
                <a:lnTo>
                  <a:pt x="113" y="324"/>
                </a:lnTo>
                <a:lnTo>
                  <a:pt x="112" y="324"/>
                </a:lnTo>
                <a:lnTo>
                  <a:pt x="112" y="323"/>
                </a:lnTo>
                <a:lnTo>
                  <a:pt x="113" y="323"/>
                </a:lnTo>
                <a:lnTo>
                  <a:pt x="113" y="323"/>
                </a:lnTo>
                <a:lnTo>
                  <a:pt x="113" y="321"/>
                </a:lnTo>
                <a:lnTo>
                  <a:pt x="115" y="321"/>
                </a:lnTo>
                <a:lnTo>
                  <a:pt x="117" y="321"/>
                </a:lnTo>
                <a:lnTo>
                  <a:pt x="119" y="321"/>
                </a:lnTo>
                <a:lnTo>
                  <a:pt x="120" y="321"/>
                </a:lnTo>
                <a:lnTo>
                  <a:pt x="122" y="323"/>
                </a:lnTo>
                <a:lnTo>
                  <a:pt x="122" y="321"/>
                </a:lnTo>
                <a:lnTo>
                  <a:pt x="124" y="321"/>
                </a:lnTo>
                <a:lnTo>
                  <a:pt x="124" y="319"/>
                </a:lnTo>
                <a:lnTo>
                  <a:pt x="126" y="319"/>
                </a:lnTo>
                <a:lnTo>
                  <a:pt x="126" y="317"/>
                </a:lnTo>
                <a:lnTo>
                  <a:pt x="126" y="315"/>
                </a:lnTo>
                <a:lnTo>
                  <a:pt x="128" y="315"/>
                </a:lnTo>
                <a:lnTo>
                  <a:pt x="128" y="314"/>
                </a:lnTo>
                <a:lnTo>
                  <a:pt x="126" y="312"/>
                </a:lnTo>
                <a:lnTo>
                  <a:pt x="126" y="310"/>
                </a:lnTo>
                <a:lnTo>
                  <a:pt x="124" y="308"/>
                </a:lnTo>
                <a:lnTo>
                  <a:pt x="124" y="307"/>
                </a:lnTo>
                <a:lnTo>
                  <a:pt x="122" y="307"/>
                </a:lnTo>
                <a:lnTo>
                  <a:pt x="122" y="305"/>
                </a:lnTo>
                <a:lnTo>
                  <a:pt x="124" y="305"/>
                </a:lnTo>
                <a:lnTo>
                  <a:pt x="126" y="305"/>
                </a:lnTo>
                <a:lnTo>
                  <a:pt x="128" y="305"/>
                </a:lnTo>
                <a:lnTo>
                  <a:pt x="128" y="303"/>
                </a:lnTo>
                <a:lnTo>
                  <a:pt x="126" y="301"/>
                </a:lnTo>
                <a:lnTo>
                  <a:pt x="126" y="300"/>
                </a:lnTo>
                <a:lnTo>
                  <a:pt x="126" y="298"/>
                </a:lnTo>
                <a:lnTo>
                  <a:pt x="126" y="296"/>
                </a:lnTo>
                <a:lnTo>
                  <a:pt x="128" y="296"/>
                </a:lnTo>
                <a:lnTo>
                  <a:pt x="128" y="294"/>
                </a:lnTo>
                <a:lnTo>
                  <a:pt x="128" y="296"/>
                </a:lnTo>
                <a:lnTo>
                  <a:pt x="129" y="296"/>
                </a:lnTo>
                <a:lnTo>
                  <a:pt x="131" y="296"/>
                </a:lnTo>
                <a:lnTo>
                  <a:pt x="133" y="298"/>
                </a:lnTo>
                <a:lnTo>
                  <a:pt x="135" y="300"/>
                </a:lnTo>
                <a:lnTo>
                  <a:pt x="135" y="298"/>
                </a:lnTo>
                <a:lnTo>
                  <a:pt x="136" y="298"/>
                </a:lnTo>
                <a:lnTo>
                  <a:pt x="138" y="298"/>
                </a:lnTo>
                <a:lnTo>
                  <a:pt x="140" y="298"/>
                </a:lnTo>
                <a:lnTo>
                  <a:pt x="140" y="300"/>
                </a:lnTo>
                <a:lnTo>
                  <a:pt x="138" y="300"/>
                </a:lnTo>
                <a:lnTo>
                  <a:pt x="138" y="301"/>
                </a:lnTo>
                <a:lnTo>
                  <a:pt x="138" y="303"/>
                </a:lnTo>
                <a:lnTo>
                  <a:pt x="138" y="305"/>
                </a:lnTo>
                <a:lnTo>
                  <a:pt x="138" y="307"/>
                </a:lnTo>
                <a:lnTo>
                  <a:pt x="138" y="308"/>
                </a:lnTo>
                <a:lnTo>
                  <a:pt x="138" y="310"/>
                </a:lnTo>
                <a:lnTo>
                  <a:pt x="140" y="310"/>
                </a:lnTo>
                <a:lnTo>
                  <a:pt x="140" y="312"/>
                </a:lnTo>
                <a:lnTo>
                  <a:pt x="140" y="314"/>
                </a:lnTo>
                <a:lnTo>
                  <a:pt x="140" y="315"/>
                </a:lnTo>
                <a:lnTo>
                  <a:pt x="142" y="317"/>
                </a:lnTo>
                <a:lnTo>
                  <a:pt x="142" y="323"/>
                </a:lnTo>
                <a:lnTo>
                  <a:pt x="142" y="324"/>
                </a:lnTo>
                <a:lnTo>
                  <a:pt x="143" y="324"/>
                </a:lnTo>
                <a:lnTo>
                  <a:pt x="145" y="323"/>
                </a:lnTo>
                <a:lnTo>
                  <a:pt x="147" y="323"/>
                </a:lnTo>
                <a:lnTo>
                  <a:pt x="147" y="323"/>
                </a:lnTo>
                <a:lnTo>
                  <a:pt x="149" y="321"/>
                </a:lnTo>
                <a:lnTo>
                  <a:pt x="149" y="321"/>
                </a:lnTo>
                <a:lnTo>
                  <a:pt x="149" y="323"/>
                </a:lnTo>
                <a:lnTo>
                  <a:pt x="150" y="321"/>
                </a:lnTo>
                <a:lnTo>
                  <a:pt x="152" y="319"/>
                </a:lnTo>
                <a:lnTo>
                  <a:pt x="154" y="317"/>
                </a:lnTo>
                <a:lnTo>
                  <a:pt x="156" y="317"/>
                </a:lnTo>
                <a:lnTo>
                  <a:pt x="158" y="317"/>
                </a:lnTo>
                <a:lnTo>
                  <a:pt x="158" y="319"/>
                </a:lnTo>
                <a:lnTo>
                  <a:pt x="158" y="321"/>
                </a:lnTo>
                <a:lnTo>
                  <a:pt x="158" y="323"/>
                </a:lnTo>
                <a:lnTo>
                  <a:pt x="158" y="323"/>
                </a:lnTo>
                <a:lnTo>
                  <a:pt x="158" y="324"/>
                </a:lnTo>
                <a:lnTo>
                  <a:pt x="158" y="326"/>
                </a:lnTo>
                <a:lnTo>
                  <a:pt x="156" y="328"/>
                </a:lnTo>
                <a:lnTo>
                  <a:pt x="154" y="328"/>
                </a:lnTo>
                <a:lnTo>
                  <a:pt x="154" y="330"/>
                </a:lnTo>
                <a:lnTo>
                  <a:pt x="154" y="331"/>
                </a:lnTo>
                <a:lnTo>
                  <a:pt x="156" y="333"/>
                </a:lnTo>
                <a:lnTo>
                  <a:pt x="156" y="335"/>
                </a:lnTo>
                <a:lnTo>
                  <a:pt x="158" y="333"/>
                </a:lnTo>
                <a:lnTo>
                  <a:pt x="158" y="335"/>
                </a:lnTo>
                <a:lnTo>
                  <a:pt x="159" y="335"/>
                </a:lnTo>
                <a:lnTo>
                  <a:pt x="161" y="335"/>
                </a:lnTo>
                <a:lnTo>
                  <a:pt x="163" y="335"/>
                </a:lnTo>
                <a:lnTo>
                  <a:pt x="165" y="335"/>
                </a:lnTo>
                <a:lnTo>
                  <a:pt x="166" y="335"/>
                </a:lnTo>
                <a:lnTo>
                  <a:pt x="168" y="333"/>
                </a:lnTo>
                <a:lnTo>
                  <a:pt x="168" y="331"/>
                </a:lnTo>
                <a:lnTo>
                  <a:pt x="168" y="330"/>
                </a:lnTo>
                <a:lnTo>
                  <a:pt x="170" y="330"/>
                </a:lnTo>
                <a:lnTo>
                  <a:pt x="170" y="328"/>
                </a:lnTo>
                <a:lnTo>
                  <a:pt x="172" y="330"/>
                </a:lnTo>
                <a:lnTo>
                  <a:pt x="173" y="330"/>
                </a:lnTo>
                <a:lnTo>
                  <a:pt x="173" y="331"/>
                </a:lnTo>
                <a:lnTo>
                  <a:pt x="175" y="331"/>
                </a:lnTo>
                <a:lnTo>
                  <a:pt x="177" y="331"/>
                </a:lnTo>
                <a:lnTo>
                  <a:pt x="179" y="331"/>
                </a:lnTo>
                <a:lnTo>
                  <a:pt x="180" y="331"/>
                </a:lnTo>
                <a:lnTo>
                  <a:pt x="182" y="330"/>
                </a:lnTo>
                <a:lnTo>
                  <a:pt x="182" y="331"/>
                </a:lnTo>
                <a:lnTo>
                  <a:pt x="182" y="333"/>
                </a:lnTo>
                <a:lnTo>
                  <a:pt x="182" y="335"/>
                </a:lnTo>
                <a:lnTo>
                  <a:pt x="182" y="337"/>
                </a:lnTo>
                <a:lnTo>
                  <a:pt x="180" y="337"/>
                </a:lnTo>
                <a:lnTo>
                  <a:pt x="180" y="338"/>
                </a:lnTo>
                <a:lnTo>
                  <a:pt x="179" y="338"/>
                </a:lnTo>
                <a:lnTo>
                  <a:pt x="180" y="340"/>
                </a:lnTo>
                <a:lnTo>
                  <a:pt x="182" y="342"/>
                </a:lnTo>
                <a:lnTo>
                  <a:pt x="184" y="342"/>
                </a:lnTo>
                <a:lnTo>
                  <a:pt x="186" y="340"/>
                </a:lnTo>
                <a:lnTo>
                  <a:pt x="188" y="340"/>
                </a:lnTo>
                <a:lnTo>
                  <a:pt x="189" y="340"/>
                </a:lnTo>
                <a:lnTo>
                  <a:pt x="191" y="338"/>
                </a:lnTo>
                <a:lnTo>
                  <a:pt x="191" y="338"/>
                </a:lnTo>
                <a:lnTo>
                  <a:pt x="191" y="337"/>
                </a:lnTo>
                <a:lnTo>
                  <a:pt x="191" y="335"/>
                </a:lnTo>
                <a:lnTo>
                  <a:pt x="193" y="333"/>
                </a:lnTo>
                <a:lnTo>
                  <a:pt x="195" y="331"/>
                </a:lnTo>
                <a:lnTo>
                  <a:pt x="193" y="331"/>
                </a:lnTo>
                <a:lnTo>
                  <a:pt x="193" y="330"/>
                </a:lnTo>
                <a:lnTo>
                  <a:pt x="191" y="328"/>
                </a:lnTo>
                <a:lnTo>
                  <a:pt x="191" y="326"/>
                </a:lnTo>
                <a:lnTo>
                  <a:pt x="191" y="324"/>
                </a:lnTo>
                <a:lnTo>
                  <a:pt x="191" y="323"/>
                </a:lnTo>
                <a:lnTo>
                  <a:pt x="189" y="323"/>
                </a:lnTo>
                <a:lnTo>
                  <a:pt x="189" y="323"/>
                </a:lnTo>
                <a:lnTo>
                  <a:pt x="202" y="321"/>
                </a:lnTo>
                <a:lnTo>
                  <a:pt x="216" y="317"/>
                </a:lnTo>
                <a:lnTo>
                  <a:pt x="223" y="317"/>
                </a:lnTo>
                <a:lnTo>
                  <a:pt x="230" y="317"/>
                </a:lnTo>
                <a:lnTo>
                  <a:pt x="242" y="312"/>
                </a:lnTo>
                <a:lnTo>
                  <a:pt x="256" y="307"/>
                </a:lnTo>
                <a:lnTo>
                  <a:pt x="262" y="303"/>
                </a:lnTo>
                <a:lnTo>
                  <a:pt x="267" y="301"/>
                </a:lnTo>
                <a:lnTo>
                  <a:pt x="274" y="296"/>
                </a:lnTo>
                <a:lnTo>
                  <a:pt x="276" y="294"/>
                </a:lnTo>
                <a:lnTo>
                  <a:pt x="276" y="293"/>
                </a:lnTo>
                <a:lnTo>
                  <a:pt x="279" y="293"/>
                </a:lnTo>
                <a:lnTo>
                  <a:pt x="285" y="293"/>
                </a:lnTo>
                <a:lnTo>
                  <a:pt x="290" y="294"/>
                </a:lnTo>
                <a:lnTo>
                  <a:pt x="295" y="298"/>
                </a:lnTo>
                <a:lnTo>
                  <a:pt x="299" y="300"/>
                </a:lnTo>
                <a:lnTo>
                  <a:pt x="306" y="303"/>
                </a:lnTo>
                <a:lnTo>
                  <a:pt x="313" y="305"/>
                </a:lnTo>
                <a:lnTo>
                  <a:pt x="318" y="308"/>
                </a:lnTo>
                <a:lnTo>
                  <a:pt x="318" y="307"/>
                </a:lnTo>
                <a:lnTo>
                  <a:pt x="327" y="303"/>
                </a:lnTo>
                <a:lnTo>
                  <a:pt x="339" y="301"/>
                </a:lnTo>
                <a:lnTo>
                  <a:pt x="350" y="300"/>
                </a:lnTo>
                <a:lnTo>
                  <a:pt x="357" y="300"/>
                </a:lnTo>
                <a:lnTo>
                  <a:pt x="376" y="296"/>
                </a:lnTo>
                <a:lnTo>
                  <a:pt x="390" y="293"/>
                </a:lnTo>
                <a:lnTo>
                  <a:pt x="403" y="291"/>
                </a:lnTo>
                <a:lnTo>
                  <a:pt x="412" y="287"/>
                </a:lnTo>
                <a:lnTo>
                  <a:pt x="424" y="285"/>
                </a:lnTo>
                <a:lnTo>
                  <a:pt x="435" y="282"/>
                </a:lnTo>
                <a:lnTo>
                  <a:pt x="445" y="280"/>
                </a:lnTo>
                <a:lnTo>
                  <a:pt x="456" y="277"/>
                </a:lnTo>
                <a:lnTo>
                  <a:pt x="466" y="273"/>
                </a:lnTo>
                <a:lnTo>
                  <a:pt x="477" y="270"/>
                </a:lnTo>
                <a:lnTo>
                  <a:pt x="487" y="264"/>
                </a:lnTo>
                <a:lnTo>
                  <a:pt x="498" y="261"/>
                </a:lnTo>
                <a:lnTo>
                  <a:pt x="510" y="255"/>
                </a:lnTo>
                <a:lnTo>
                  <a:pt x="521" y="252"/>
                </a:lnTo>
                <a:lnTo>
                  <a:pt x="526" y="248"/>
                </a:lnTo>
                <a:lnTo>
                  <a:pt x="533" y="245"/>
                </a:lnTo>
                <a:lnTo>
                  <a:pt x="544" y="238"/>
                </a:lnTo>
                <a:lnTo>
                  <a:pt x="556" y="234"/>
                </a:lnTo>
                <a:lnTo>
                  <a:pt x="567" y="229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3">
            <a:extLst>
              <a:ext uri="{FF2B5EF4-FFF2-40B4-BE49-F238E27FC236}">
                <a16:creationId xmlns:a16="http://schemas.microsoft.com/office/drawing/2014/main" id="{64FF6DCF-573D-4CB6-BF5E-173A44D95CAF}"/>
              </a:ext>
            </a:extLst>
          </p:cNvPr>
          <p:cNvSpPr>
            <a:spLocks/>
          </p:cNvSpPr>
          <p:nvPr/>
        </p:nvSpPr>
        <p:spPr bwMode="auto">
          <a:xfrm>
            <a:off x="1504951" y="1866900"/>
            <a:ext cx="1747838" cy="420688"/>
          </a:xfrm>
          <a:custGeom>
            <a:avLst/>
            <a:gdLst>
              <a:gd name="T0" fmla="*/ 39 w 1101"/>
              <a:gd name="T1" fmla="*/ 251 h 265"/>
              <a:gd name="T2" fmla="*/ 97 w 1101"/>
              <a:gd name="T3" fmla="*/ 240 h 265"/>
              <a:gd name="T4" fmla="*/ 127 w 1101"/>
              <a:gd name="T5" fmla="*/ 233 h 265"/>
              <a:gd name="T6" fmla="*/ 153 w 1101"/>
              <a:gd name="T7" fmla="*/ 212 h 265"/>
              <a:gd name="T8" fmla="*/ 192 w 1101"/>
              <a:gd name="T9" fmla="*/ 191 h 265"/>
              <a:gd name="T10" fmla="*/ 224 w 1101"/>
              <a:gd name="T11" fmla="*/ 182 h 265"/>
              <a:gd name="T12" fmla="*/ 252 w 1101"/>
              <a:gd name="T13" fmla="*/ 175 h 265"/>
              <a:gd name="T14" fmla="*/ 288 w 1101"/>
              <a:gd name="T15" fmla="*/ 170 h 265"/>
              <a:gd name="T16" fmla="*/ 314 w 1101"/>
              <a:gd name="T17" fmla="*/ 173 h 265"/>
              <a:gd name="T18" fmla="*/ 349 w 1101"/>
              <a:gd name="T19" fmla="*/ 196 h 265"/>
              <a:gd name="T20" fmla="*/ 393 w 1101"/>
              <a:gd name="T21" fmla="*/ 224 h 265"/>
              <a:gd name="T22" fmla="*/ 459 w 1101"/>
              <a:gd name="T23" fmla="*/ 221 h 265"/>
              <a:gd name="T24" fmla="*/ 494 w 1101"/>
              <a:gd name="T25" fmla="*/ 214 h 265"/>
              <a:gd name="T26" fmla="*/ 513 w 1101"/>
              <a:gd name="T27" fmla="*/ 203 h 265"/>
              <a:gd name="T28" fmla="*/ 535 w 1101"/>
              <a:gd name="T29" fmla="*/ 203 h 265"/>
              <a:gd name="T30" fmla="*/ 563 w 1101"/>
              <a:gd name="T31" fmla="*/ 216 h 265"/>
              <a:gd name="T32" fmla="*/ 596 w 1101"/>
              <a:gd name="T33" fmla="*/ 223 h 265"/>
              <a:gd name="T34" fmla="*/ 635 w 1101"/>
              <a:gd name="T35" fmla="*/ 226 h 265"/>
              <a:gd name="T36" fmla="*/ 681 w 1101"/>
              <a:gd name="T37" fmla="*/ 228 h 265"/>
              <a:gd name="T38" fmla="*/ 713 w 1101"/>
              <a:gd name="T39" fmla="*/ 230 h 265"/>
              <a:gd name="T40" fmla="*/ 739 w 1101"/>
              <a:gd name="T41" fmla="*/ 231 h 265"/>
              <a:gd name="T42" fmla="*/ 766 w 1101"/>
              <a:gd name="T43" fmla="*/ 233 h 265"/>
              <a:gd name="T44" fmla="*/ 813 w 1101"/>
              <a:gd name="T45" fmla="*/ 228 h 265"/>
              <a:gd name="T46" fmla="*/ 850 w 1101"/>
              <a:gd name="T47" fmla="*/ 212 h 265"/>
              <a:gd name="T48" fmla="*/ 857 w 1101"/>
              <a:gd name="T49" fmla="*/ 196 h 265"/>
              <a:gd name="T50" fmla="*/ 893 w 1101"/>
              <a:gd name="T51" fmla="*/ 194 h 265"/>
              <a:gd name="T52" fmla="*/ 902 w 1101"/>
              <a:gd name="T53" fmla="*/ 201 h 265"/>
              <a:gd name="T54" fmla="*/ 926 w 1101"/>
              <a:gd name="T55" fmla="*/ 189 h 265"/>
              <a:gd name="T56" fmla="*/ 951 w 1101"/>
              <a:gd name="T57" fmla="*/ 149 h 265"/>
              <a:gd name="T58" fmla="*/ 965 w 1101"/>
              <a:gd name="T59" fmla="*/ 138 h 265"/>
              <a:gd name="T60" fmla="*/ 974 w 1101"/>
              <a:gd name="T61" fmla="*/ 133 h 265"/>
              <a:gd name="T62" fmla="*/ 972 w 1101"/>
              <a:gd name="T63" fmla="*/ 141 h 265"/>
              <a:gd name="T64" fmla="*/ 986 w 1101"/>
              <a:gd name="T65" fmla="*/ 145 h 265"/>
              <a:gd name="T66" fmla="*/ 1018 w 1101"/>
              <a:gd name="T67" fmla="*/ 147 h 265"/>
              <a:gd name="T68" fmla="*/ 1025 w 1101"/>
              <a:gd name="T69" fmla="*/ 145 h 265"/>
              <a:gd name="T70" fmla="*/ 1030 w 1101"/>
              <a:gd name="T71" fmla="*/ 141 h 265"/>
              <a:gd name="T72" fmla="*/ 1039 w 1101"/>
              <a:gd name="T73" fmla="*/ 140 h 265"/>
              <a:gd name="T74" fmla="*/ 1050 w 1101"/>
              <a:gd name="T75" fmla="*/ 140 h 265"/>
              <a:gd name="T76" fmla="*/ 1064 w 1101"/>
              <a:gd name="T77" fmla="*/ 140 h 265"/>
              <a:gd name="T78" fmla="*/ 1074 w 1101"/>
              <a:gd name="T79" fmla="*/ 138 h 265"/>
              <a:gd name="T80" fmla="*/ 1085 w 1101"/>
              <a:gd name="T81" fmla="*/ 138 h 265"/>
              <a:gd name="T82" fmla="*/ 1096 w 1101"/>
              <a:gd name="T83" fmla="*/ 104 h 265"/>
              <a:gd name="T84" fmla="*/ 1101 w 1101"/>
              <a:gd name="T85" fmla="*/ 64 h 265"/>
              <a:gd name="T86" fmla="*/ 1099 w 1101"/>
              <a:gd name="T87" fmla="*/ 50 h 265"/>
              <a:gd name="T88" fmla="*/ 1085 w 1101"/>
              <a:gd name="T89" fmla="*/ 27 h 265"/>
              <a:gd name="T90" fmla="*/ 1085 w 1101"/>
              <a:gd name="T91" fmla="*/ 14 h 265"/>
              <a:gd name="T92" fmla="*/ 1085 w 1101"/>
              <a:gd name="T93" fmla="*/ 7 h 265"/>
              <a:gd name="T94" fmla="*/ 1085 w 1101"/>
              <a:gd name="T95" fmla="*/ 0 h 265"/>
              <a:gd name="T96" fmla="*/ 1092 w 1101"/>
              <a:gd name="T97" fmla="*/ 11 h 265"/>
              <a:gd name="T98" fmla="*/ 1094 w 1101"/>
              <a:gd name="T99" fmla="*/ 18 h 265"/>
              <a:gd name="T100" fmla="*/ 1090 w 1101"/>
              <a:gd name="T101" fmla="*/ 23 h 265"/>
              <a:gd name="T102" fmla="*/ 1090 w 1101"/>
              <a:gd name="T103" fmla="*/ 3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01" h="265">
                <a:moveTo>
                  <a:pt x="0" y="265"/>
                </a:moveTo>
                <a:lnTo>
                  <a:pt x="10" y="260"/>
                </a:lnTo>
                <a:lnTo>
                  <a:pt x="23" y="254"/>
                </a:lnTo>
                <a:lnTo>
                  <a:pt x="39" y="251"/>
                </a:lnTo>
                <a:lnTo>
                  <a:pt x="55" y="246"/>
                </a:lnTo>
                <a:lnTo>
                  <a:pt x="72" y="244"/>
                </a:lnTo>
                <a:lnTo>
                  <a:pt x="83" y="242"/>
                </a:lnTo>
                <a:lnTo>
                  <a:pt x="97" y="240"/>
                </a:lnTo>
                <a:lnTo>
                  <a:pt x="108" y="240"/>
                </a:lnTo>
                <a:lnTo>
                  <a:pt x="113" y="240"/>
                </a:lnTo>
                <a:lnTo>
                  <a:pt x="122" y="237"/>
                </a:lnTo>
                <a:lnTo>
                  <a:pt x="127" y="233"/>
                </a:lnTo>
                <a:lnTo>
                  <a:pt x="129" y="231"/>
                </a:lnTo>
                <a:lnTo>
                  <a:pt x="134" y="230"/>
                </a:lnTo>
                <a:lnTo>
                  <a:pt x="141" y="223"/>
                </a:lnTo>
                <a:lnTo>
                  <a:pt x="153" y="212"/>
                </a:lnTo>
                <a:lnTo>
                  <a:pt x="159" y="207"/>
                </a:lnTo>
                <a:lnTo>
                  <a:pt x="175" y="200"/>
                </a:lnTo>
                <a:lnTo>
                  <a:pt x="189" y="193"/>
                </a:lnTo>
                <a:lnTo>
                  <a:pt x="192" y="191"/>
                </a:lnTo>
                <a:lnTo>
                  <a:pt x="199" y="189"/>
                </a:lnTo>
                <a:lnTo>
                  <a:pt x="212" y="186"/>
                </a:lnTo>
                <a:lnTo>
                  <a:pt x="222" y="182"/>
                </a:lnTo>
                <a:lnTo>
                  <a:pt x="224" y="182"/>
                </a:lnTo>
                <a:lnTo>
                  <a:pt x="233" y="180"/>
                </a:lnTo>
                <a:lnTo>
                  <a:pt x="243" y="179"/>
                </a:lnTo>
                <a:lnTo>
                  <a:pt x="245" y="177"/>
                </a:lnTo>
                <a:lnTo>
                  <a:pt x="252" y="175"/>
                </a:lnTo>
                <a:lnTo>
                  <a:pt x="266" y="171"/>
                </a:lnTo>
                <a:lnTo>
                  <a:pt x="268" y="171"/>
                </a:lnTo>
                <a:lnTo>
                  <a:pt x="275" y="171"/>
                </a:lnTo>
                <a:lnTo>
                  <a:pt x="288" y="170"/>
                </a:lnTo>
                <a:lnTo>
                  <a:pt x="296" y="170"/>
                </a:lnTo>
                <a:lnTo>
                  <a:pt x="302" y="170"/>
                </a:lnTo>
                <a:lnTo>
                  <a:pt x="310" y="171"/>
                </a:lnTo>
                <a:lnTo>
                  <a:pt x="314" y="173"/>
                </a:lnTo>
                <a:lnTo>
                  <a:pt x="323" y="177"/>
                </a:lnTo>
                <a:lnTo>
                  <a:pt x="332" y="182"/>
                </a:lnTo>
                <a:lnTo>
                  <a:pt x="339" y="189"/>
                </a:lnTo>
                <a:lnTo>
                  <a:pt x="349" y="196"/>
                </a:lnTo>
                <a:lnTo>
                  <a:pt x="362" y="207"/>
                </a:lnTo>
                <a:lnTo>
                  <a:pt x="374" y="216"/>
                </a:lnTo>
                <a:lnTo>
                  <a:pt x="383" y="221"/>
                </a:lnTo>
                <a:lnTo>
                  <a:pt x="393" y="224"/>
                </a:lnTo>
                <a:lnTo>
                  <a:pt x="407" y="223"/>
                </a:lnTo>
                <a:lnTo>
                  <a:pt x="422" y="223"/>
                </a:lnTo>
                <a:lnTo>
                  <a:pt x="441" y="223"/>
                </a:lnTo>
                <a:lnTo>
                  <a:pt x="459" y="221"/>
                </a:lnTo>
                <a:lnTo>
                  <a:pt x="462" y="221"/>
                </a:lnTo>
                <a:lnTo>
                  <a:pt x="478" y="221"/>
                </a:lnTo>
                <a:lnTo>
                  <a:pt x="490" y="219"/>
                </a:lnTo>
                <a:lnTo>
                  <a:pt x="494" y="214"/>
                </a:lnTo>
                <a:lnTo>
                  <a:pt x="501" y="210"/>
                </a:lnTo>
                <a:lnTo>
                  <a:pt x="503" y="209"/>
                </a:lnTo>
                <a:lnTo>
                  <a:pt x="506" y="207"/>
                </a:lnTo>
                <a:lnTo>
                  <a:pt x="513" y="203"/>
                </a:lnTo>
                <a:lnTo>
                  <a:pt x="522" y="201"/>
                </a:lnTo>
                <a:lnTo>
                  <a:pt x="527" y="201"/>
                </a:lnTo>
                <a:lnTo>
                  <a:pt x="529" y="201"/>
                </a:lnTo>
                <a:lnTo>
                  <a:pt x="535" y="203"/>
                </a:lnTo>
                <a:lnTo>
                  <a:pt x="536" y="203"/>
                </a:lnTo>
                <a:lnTo>
                  <a:pt x="543" y="205"/>
                </a:lnTo>
                <a:lnTo>
                  <a:pt x="554" y="209"/>
                </a:lnTo>
                <a:lnTo>
                  <a:pt x="563" y="216"/>
                </a:lnTo>
                <a:lnTo>
                  <a:pt x="566" y="219"/>
                </a:lnTo>
                <a:lnTo>
                  <a:pt x="568" y="219"/>
                </a:lnTo>
                <a:lnTo>
                  <a:pt x="579" y="219"/>
                </a:lnTo>
                <a:lnTo>
                  <a:pt x="596" y="223"/>
                </a:lnTo>
                <a:lnTo>
                  <a:pt x="600" y="223"/>
                </a:lnTo>
                <a:lnTo>
                  <a:pt x="609" y="223"/>
                </a:lnTo>
                <a:lnTo>
                  <a:pt x="625" y="226"/>
                </a:lnTo>
                <a:lnTo>
                  <a:pt x="635" y="226"/>
                </a:lnTo>
                <a:lnTo>
                  <a:pt x="646" y="226"/>
                </a:lnTo>
                <a:lnTo>
                  <a:pt x="658" y="226"/>
                </a:lnTo>
                <a:lnTo>
                  <a:pt x="669" y="228"/>
                </a:lnTo>
                <a:lnTo>
                  <a:pt x="681" y="228"/>
                </a:lnTo>
                <a:lnTo>
                  <a:pt x="688" y="228"/>
                </a:lnTo>
                <a:lnTo>
                  <a:pt x="690" y="228"/>
                </a:lnTo>
                <a:lnTo>
                  <a:pt x="700" y="230"/>
                </a:lnTo>
                <a:lnTo>
                  <a:pt x="713" y="230"/>
                </a:lnTo>
                <a:lnTo>
                  <a:pt x="723" y="231"/>
                </a:lnTo>
                <a:lnTo>
                  <a:pt x="725" y="231"/>
                </a:lnTo>
                <a:lnTo>
                  <a:pt x="732" y="231"/>
                </a:lnTo>
                <a:lnTo>
                  <a:pt x="739" y="231"/>
                </a:lnTo>
                <a:lnTo>
                  <a:pt x="745" y="231"/>
                </a:lnTo>
                <a:lnTo>
                  <a:pt x="752" y="231"/>
                </a:lnTo>
                <a:lnTo>
                  <a:pt x="755" y="231"/>
                </a:lnTo>
                <a:lnTo>
                  <a:pt x="766" y="233"/>
                </a:lnTo>
                <a:lnTo>
                  <a:pt x="783" y="233"/>
                </a:lnTo>
                <a:lnTo>
                  <a:pt x="794" y="235"/>
                </a:lnTo>
                <a:lnTo>
                  <a:pt x="805" y="231"/>
                </a:lnTo>
                <a:lnTo>
                  <a:pt x="813" y="228"/>
                </a:lnTo>
                <a:lnTo>
                  <a:pt x="824" y="223"/>
                </a:lnTo>
                <a:lnTo>
                  <a:pt x="835" y="219"/>
                </a:lnTo>
                <a:lnTo>
                  <a:pt x="845" y="214"/>
                </a:lnTo>
                <a:lnTo>
                  <a:pt x="850" y="212"/>
                </a:lnTo>
                <a:lnTo>
                  <a:pt x="854" y="210"/>
                </a:lnTo>
                <a:lnTo>
                  <a:pt x="854" y="201"/>
                </a:lnTo>
                <a:lnTo>
                  <a:pt x="854" y="198"/>
                </a:lnTo>
                <a:lnTo>
                  <a:pt x="857" y="196"/>
                </a:lnTo>
                <a:lnTo>
                  <a:pt x="861" y="194"/>
                </a:lnTo>
                <a:lnTo>
                  <a:pt x="866" y="193"/>
                </a:lnTo>
                <a:lnTo>
                  <a:pt x="875" y="194"/>
                </a:lnTo>
                <a:lnTo>
                  <a:pt x="893" y="194"/>
                </a:lnTo>
                <a:lnTo>
                  <a:pt x="894" y="198"/>
                </a:lnTo>
                <a:lnTo>
                  <a:pt x="894" y="200"/>
                </a:lnTo>
                <a:lnTo>
                  <a:pt x="896" y="201"/>
                </a:lnTo>
                <a:lnTo>
                  <a:pt x="902" y="201"/>
                </a:lnTo>
                <a:lnTo>
                  <a:pt x="903" y="205"/>
                </a:lnTo>
                <a:lnTo>
                  <a:pt x="916" y="194"/>
                </a:lnTo>
                <a:lnTo>
                  <a:pt x="917" y="193"/>
                </a:lnTo>
                <a:lnTo>
                  <a:pt x="926" y="189"/>
                </a:lnTo>
                <a:lnTo>
                  <a:pt x="928" y="182"/>
                </a:lnTo>
                <a:lnTo>
                  <a:pt x="937" y="171"/>
                </a:lnTo>
                <a:lnTo>
                  <a:pt x="939" y="154"/>
                </a:lnTo>
                <a:lnTo>
                  <a:pt x="951" y="149"/>
                </a:lnTo>
                <a:lnTo>
                  <a:pt x="960" y="145"/>
                </a:lnTo>
                <a:lnTo>
                  <a:pt x="962" y="138"/>
                </a:lnTo>
                <a:lnTo>
                  <a:pt x="963" y="138"/>
                </a:lnTo>
                <a:lnTo>
                  <a:pt x="965" y="138"/>
                </a:lnTo>
                <a:lnTo>
                  <a:pt x="967" y="133"/>
                </a:lnTo>
                <a:lnTo>
                  <a:pt x="970" y="131"/>
                </a:lnTo>
                <a:lnTo>
                  <a:pt x="972" y="131"/>
                </a:lnTo>
                <a:lnTo>
                  <a:pt x="974" y="133"/>
                </a:lnTo>
                <a:lnTo>
                  <a:pt x="974" y="134"/>
                </a:lnTo>
                <a:lnTo>
                  <a:pt x="974" y="136"/>
                </a:lnTo>
                <a:lnTo>
                  <a:pt x="972" y="138"/>
                </a:lnTo>
                <a:lnTo>
                  <a:pt x="972" y="141"/>
                </a:lnTo>
                <a:lnTo>
                  <a:pt x="972" y="143"/>
                </a:lnTo>
                <a:lnTo>
                  <a:pt x="979" y="143"/>
                </a:lnTo>
                <a:lnTo>
                  <a:pt x="986" y="143"/>
                </a:lnTo>
                <a:lnTo>
                  <a:pt x="986" y="145"/>
                </a:lnTo>
                <a:lnTo>
                  <a:pt x="992" y="145"/>
                </a:lnTo>
                <a:lnTo>
                  <a:pt x="1006" y="147"/>
                </a:lnTo>
                <a:lnTo>
                  <a:pt x="1014" y="147"/>
                </a:lnTo>
                <a:lnTo>
                  <a:pt x="1018" y="147"/>
                </a:lnTo>
                <a:lnTo>
                  <a:pt x="1022" y="147"/>
                </a:lnTo>
                <a:lnTo>
                  <a:pt x="1022" y="147"/>
                </a:lnTo>
                <a:lnTo>
                  <a:pt x="1023" y="147"/>
                </a:lnTo>
                <a:lnTo>
                  <a:pt x="1025" y="145"/>
                </a:lnTo>
                <a:lnTo>
                  <a:pt x="1027" y="143"/>
                </a:lnTo>
                <a:lnTo>
                  <a:pt x="1027" y="141"/>
                </a:lnTo>
                <a:lnTo>
                  <a:pt x="1029" y="141"/>
                </a:lnTo>
                <a:lnTo>
                  <a:pt x="1030" y="141"/>
                </a:lnTo>
                <a:lnTo>
                  <a:pt x="1032" y="141"/>
                </a:lnTo>
                <a:lnTo>
                  <a:pt x="1034" y="141"/>
                </a:lnTo>
                <a:lnTo>
                  <a:pt x="1037" y="141"/>
                </a:lnTo>
                <a:lnTo>
                  <a:pt x="1039" y="140"/>
                </a:lnTo>
                <a:lnTo>
                  <a:pt x="1043" y="141"/>
                </a:lnTo>
                <a:lnTo>
                  <a:pt x="1044" y="140"/>
                </a:lnTo>
                <a:lnTo>
                  <a:pt x="1046" y="140"/>
                </a:lnTo>
                <a:lnTo>
                  <a:pt x="1050" y="140"/>
                </a:lnTo>
                <a:lnTo>
                  <a:pt x="1053" y="140"/>
                </a:lnTo>
                <a:lnTo>
                  <a:pt x="1057" y="140"/>
                </a:lnTo>
                <a:lnTo>
                  <a:pt x="1060" y="140"/>
                </a:lnTo>
                <a:lnTo>
                  <a:pt x="1064" y="140"/>
                </a:lnTo>
                <a:lnTo>
                  <a:pt x="1064" y="140"/>
                </a:lnTo>
                <a:lnTo>
                  <a:pt x="1067" y="140"/>
                </a:lnTo>
                <a:lnTo>
                  <a:pt x="1071" y="140"/>
                </a:lnTo>
                <a:lnTo>
                  <a:pt x="1074" y="138"/>
                </a:lnTo>
                <a:lnTo>
                  <a:pt x="1078" y="138"/>
                </a:lnTo>
                <a:lnTo>
                  <a:pt x="1080" y="138"/>
                </a:lnTo>
                <a:lnTo>
                  <a:pt x="1082" y="138"/>
                </a:lnTo>
                <a:lnTo>
                  <a:pt x="1085" y="138"/>
                </a:lnTo>
                <a:lnTo>
                  <a:pt x="1087" y="138"/>
                </a:lnTo>
                <a:lnTo>
                  <a:pt x="1090" y="124"/>
                </a:lnTo>
                <a:lnTo>
                  <a:pt x="1094" y="110"/>
                </a:lnTo>
                <a:lnTo>
                  <a:pt x="1096" y="104"/>
                </a:lnTo>
                <a:lnTo>
                  <a:pt x="1097" y="92"/>
                </a:lnTo>
                <a:lnTo>
                  <a:pt x="1099" y="80"/>
                </a:lnTo>
                <a:lnTo>
                  <a:pt x="1099" y="67"/>
                </a:lnTo>
                <a:lnTo>
                  <a:pt x="1101" y="64"/>
                </a:lnTo>
                <a:lnTo>
                  <a:pt x="1099" y="59"/>
                </a:lnTo>
                <a:lnTo>
                  <a:pt x="1099" y="55"/>
                </a:lnTo>
                <a:lnTo>
                  <a:pt x="1099" y="51"/>
                </a:lnTo>
                <a:lnTo>
                  <a:pt x="1099" y="50"/>
                </a:lnTo>
                <a:lnTo>
                  <a:pt x="1099" y="48"/>
                </a:lnTo>
                <a:lnTo>
                  <a:pt x="1096" y="41"/>
                </a:lnTo>
                <a:lnTo>
                  <a:pt x="1092" y="37"/>
                </a:lnTo>
                <a:lnTo>
                  <a:pt x="1085" y="27"/>
                </a:lnTo>
                <a:lnTo>
                  <a:pt x="1085" y="23"/>
                </a:lnTo>
                <a:lnTo>
                  <a:pt x="1085" y="20"/>
                </a:lnTo>
                <a:lnTo>
                  <a:pt x="1085" y="16"/>
                </a:lnTo>
                <a:lnTo>
                  <a:pt x="1085" y="14"/>
                </a:lnTo>
                <a:lnTo>
                  <a:pt x="1085" y="13"/>
                </a:lnTo>
                <a:lnTo>
                  <a:pt x="1087" y="11"/>
                </a:lnTo>
                <a:lnTo>
                  <a:pt x="1085" y="9"/>
                </a:lnTo>
                <a:lnTo>
                  <a:pt x="1085" y="7"/>
                </a:lnTo>
                <a:lnTo>
                  <a:pt x="1083" y="6"/>
                </a:lnTo>
                <a:lnTo>
                  <a:pt x="1083" y="4"/>
                </a:lnTo>
                <a:lnTo>
                  <a:pt x="1083" y="2"/>
                </a:lnTo>
                <a:lnTo>
                  <a:pt x="1085" y="0"/>
                </a:lnTo>
                <a:lnTo>
                  <a:pt x="1087" y="0"/>
                </a:lnTo>
                <a:lnTo>
                  <a:pt x="1089" y="2"/>
                </a:lnTo>
                <a:lnTo>
                  <a:pt x="1090" y="6"/>
                </a:lnTo>
                <a:lnTo>
                  <a:pt x="1092" y="11"/>
                </a:lnTo>
                <a:lnTo>
                  <a:pt x="1092" y="13"/>
                </a:lnTo>
                <a:lnTo>
                  <a:pt x="1092" y="14"/>
                </a:lnTo>
                <a:lnTo>
                  <a:pt x="1094" y="16"/>
                </a:lnTo>
                <a:lnTo>
                  <a:pt x="1094" y="18"/>
                </a:lnTo>
                <a:lnTo>
                  <a:pt x="1094" y="20"/>
                </a:lnTo>
                <a:lnTo>
                  <a:pt x="1092" y="20"/>
                </a:lnTo>
                <a:lnTo>
                  <a:pt x="1090" y="21"/>
                </a:lnTo>
                <a:lnTo>
                  <a:pt x="1090" y="23"/>
                </a:lnTo>
                <a:lnTo>
                  <a:pt x="1090" y="27"/>
                </a:lnTo>
                <a:lnTo>
                  <a:pt x="1089" y="29"/>
                </a:lnTo>
                <a:lnTo>
                  <a:pt x="1090" y="30"/>
                </a:lnTo>
                <a:lnTo>
                  <a:pt x="1090" y="32"/>
                </a:lnTo>
                <a:lnTo>
                  <a:pt x="1092" y="34"/>
                </a:lnTo>
                <a:lnTo>
                  <a:pt x="1096" y="36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18">
            <a:extLst>
              <a:ext uri="{FF2B5EF4-FFF2-40B4-BE49-F238E27FC236}">
                <a16:creationId xmlns:a16="http://schemas.microsoft.com/office/drawing/2014/main" id="{706FE363-6F4D-44B0-8D32-435A92CE5952}"/>
              </a:ext>
            </a:extLst>
          </p:cNvPr>
          <p:cNvSpPr>
            <a:spLocks/>
          </p:cNvSpPr>
          <p:nvPr/>
        </p:nvSpPr>
        <p:spPr bwMode="auto">
          <a:xfrm>
            <a:off x="2746376" y="3719513"/>
            <a:ext cx="1895475" cy="1187450"/>
          </a:xfrm>
          <a:custGeom>
            <a:avLst/>
            <a:gdLst>
              <a:gd name="T0" fmla="*/ 1090 w 1194"/>
              <a:gd name="T1" fmla="*/ 197 h 748"/>
              <a:gd name="T2" fmla="*/ 1097 w 1194"/>
              <a:gd name="T3" fmla="*/ 204 h 748"/>
              <a:gd name="T4" fmla="*/ 1092 w 1194"/>
              <a:gd name="T5" fmla="*/ 224 h 748"/>
              <a:gd name="T6" fmla="*/ 1095 w 1194"/>
              <a:gd name="T7" fmla="*/ 242 h 748"/>
              <a:gd name="T8" fmla="*/ 1106 w 1194"/>
              <a:gd name="T9" fmla="*/ 268 h 748"/>
              <a:gd name="T10" fmla="*/ 1120 w 1194"/>
              <a:gd name="T11" fmla="*/ 309 h 748"/>
              <a:gd name="T12" fmla="*/ 1141 w 1194"/>
              <a:gd name="T13" fmla="*/ 376 h 748"/>
              <a:gd name="T14" fmla="*/ 1154 w 1194"/>
              <a:gd name="T15" fmla="*/ 407 h 748"/>
              <a:gd name="T16" fmla="*/ 1164 w 1194"/>
              <a:gd name="T17" fmla="*/ 437 h 748"/>
              <a:gd name="T18" fmla="*/ 1180 w 1194"/>
              <a:gd name="T19" fmla="*/ 490 h 748"/>
              <a:gd name="T20" fmla="*/ 1192 w 1194"/>
              <a:gd name="T21" fmla="*/ 522 h 748"/>
              <a:gd name="T22" fmla="*/ 1194 w 1194"/>
              <a:gd name="T23" fmla="*/ 542 h 748"/>
              <a:gd name="T24" fmla="*/ 1184 w 1194"/>
              <a:gd name="T25" fmla="*/ 552 h 748"/>
              <a:gd name="T26" fmla="*/ 1147 w 1194"/>
              <a:gd name="T27" fmla="*/ 575 h 748"/>
              <a:gd name="T28" fmla="*/ 1129 w 1194"/>
              <a:gd name="T29" fmla="*/ 586 h 748"/>
              <a:gd name="T30" fmla="*/ 1094 w 1194"/>
              <a:gd name="T31" fmla="*/ 607 h 748"/>
              <a:gd name="T32" fmla="*/ 1041 w 1194"/>
              <a:gd name="T33" fmla="*/ 640 h 748"/>
              <a:gd name="T34" fmla="*/ 1009 w 1194"/>
              <a:gd name="T35" fmla="*/ 660 h 748"/>
              <a:gd name="T36" fmla="*/ 988 w 1194"/>
              <a:gd name="T37" fmla="*/ 677 h 748"/>
              <a:gd name="T38" fmla="*/ 954 w 1194"/>
              <a:gd name="T39" fmla="*/ 711 h 748"/>
              <a:gd name="T40" fmla="*/ 924 w 1194"/>
              <a:gd name="T41" fmla="*/ 737 h 748"/>
              <a:gd name="T42" fmla="*/ 903 w 1194"/>
              <a:gd name="T43" fmla="*/ 734 h 748"/>
              <a:gd name="T44" fmla="*/ 882 w 1194"/>
              <a:gd name="T45" fmla="*/ 704 h 748"/>
              <a:gd name="T46" fmla="*/ 848 w 1194"/>
              <a:gd name="T47" fmla="*/ 662 h 748"/>
              <a:gd name="T48" fmla="*/ 790 w 1194"/>
              <a:gd name="T49" fmla="*/ 616 h 748"/>
              <a:gd name="T50" fmla="*/ 725 w 1194"/>
              <a:gd name="T51" fmla="*/ 575 h 748"/>
              <a:gd name="T52" fmla="*/ 642 w 1194"/>
              <a:gd name="T53" fmla="*/ 522 h 748"/>
              <a:gd name="T54" fmla="*/ 575 w 1194"/>
              <a:gd name="T55" fmla="*/ 483 h 748"/>
              <a:gd name="T56" fmla="*/ 513 w 1194"/>
              <a:gd name="T57" fmla="*/ 450 h 748"/>
              <a:gd name="T58" fmla="*/ 453 w 1194"/>
              <a:gd name="T59" fmla="*/ 418 h 748"/>
              <a:gd name="T60" fmla="*/ 377 w 1194"/>
              <a:gd name="T61" fmla="*/ 381 h 748"/>
              <a:gd name="T62" fmla="*/ 301 w 1194"/>
              <a:gd name="T63" fmla="*/ 346 h 748"/>
              <a:gd name="T64" fmla="*/ 227 w 1194"/>
              <a:gd name="T65" fmla="*/ 312 h 748"/>
              <a:gd name="T66" fmla="*/ 160 w 1194"/>
              <a:gd name="T67" fmla="*/ 284 h 748"/>
              <a:gd name="T68" fmla="*/ 91 w 1194"/>
              <a:gd name="T69" fmla="*/ 249 h 748"/>
              <a:gd name="T70" fmla="*/ 51 w 1194"/>
              <a:gd name="T71" fmla="*/ 215 h 748"/>
              <a:gd name="T72" fmla="*/ 17 w 1194"/>
              <a:gd name="T73" fmla="*/ 164 h 748"/>
              <a:gd name="T74" fmla="*/ 1 w 1194"/>
              <a:gd name="T75" fmla="*/ 93 h 748"/>
              <a:gd name="T76" fmla="*/ 8 w 1194"/>
              <a:gd name="T77" fmla="*/ 33 h 748"/>
              <a:gd name="T78" fmla="*/ 23 w 1194"/>
              <a:gd name="T79" fmla="*/ 0 h 748"/>
              <a:gd name="T80" fmla="*/ 67 w 1194"/>
              <a:gd name="T81" fmla="*/ 16 h 748"/>
              <a:gd name="T82" fmla="*/ 97 w 1194"/>
              <a:gd name="T83" fmla="*/ 24 h 748"/>
              <a:gd name="T84" fmla="*/ 164 w 1194"/>
              <a:gd name="T85" fmla="*/ 37 h 748"/>
              <a:gd name="T86" fmla="*/ 224 w 1194"/>
              <a:gd name="T87" fmla="*/ 46 h 748"/>
              <a:gd name="T88" fmla="*/ 289 w 1194"/>
              <a:gd name="T89" fmla="*/ 58 h 748"/>
              <a:gd name="T90" fmla="*/ 351 w 1194"/>
              <a:gd name="T91" fmla="*/ 70 h 748"/>
              <a:gd name="T92" fmla="*/ 391 w 1194"/>
              <a:gd name="T93" fmla="*/ 77 h 748"/>
              <a:gd name="T94" fmla="*/ 442 w 1194"/>
              <a:gd name="T95" fmla="*/ 79 h 748"/>
              <a:gd name="T96" fmla="*/ 474 w 1194"/>
              <a:gd name="T97" fmla="*/ 81 h 748"/>
              <a:gd name="T98" fmla="*/ 511 w 1194"/>
              <a:gd name="T99" fmla="*/ 83 h 748"/>
              <a:gd name="T100" fmla="*/ 580 w 1194"/>
              <a:gd name="T101" fmla="*/ 84 h 748"/>
              <a:gd name="T102" fmla="*/ 649 w 1194"/>
              <a:gd name="T103" fmla="*/ 88 h 748"/>
              <a:gd name="T104" fmla="*/ 725 w 1194"/>
              <a:gd name="T105" fmla="*/ 90 h 748"/>
              <a:gd name="T106" fmla="*/ 760 w 1194"/>
              <a:gd name="T107" fmla="*/ 104 h 748"/>
              <a:gd name="T108" fmla="*/ 762 w 1194"/>
              <a:gd name="T109" fmla="*/ 134 h 748"/>
              <a:gd name="T110" fmla="*/ 804 w 1194"/>
              <a:gd name="T111" fmla="*/ 146 h 748"/>
              <a:gd name="T112" fmla="*/ 875 w 1194"/>
              <a:gd name="T113" fmla="*/ 160 h 748"/>
              <a:gd name="T114" fmla="*/ 914 w 1194"/>
              <a:gd name="T115" fmla="*/ 167 h 748"/>
              <a:gd name="T116" fmla="*/ 982 w 1194"/>
              <a:gd name="T117" fmla="*/ 183 h 748"/>
              <a:gd name="T118" fmla="*/ 1046 w 1194"/>
              <a:gd name="T119" fmla="*/ 197 h 748"/>
              <a:gd name="T120" fmla="*/ 1071 w 1194"/>
              <a:gd name="T121" fmla="*/ 201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4" h="748">
                <a:moveTo>
                  <a:pt x="1074" y="201"/>
                </a:moveTo>
                <a:lnTo>
                  <a:pt x="1076" y="201"/>
                </a:lnTo>
                <a:lnTo>
                  <a:pt x="1078" y="201"/>
                </a:lnTo>
                <a:lnTo>
                  <a:pt x="1079" y="201"/>
                </a:lnTo>
                <a:lnTo>
                  <a:pt x="1087" y="199"/>
                </a:lnTo>
                <a:lnTo>
                  <a:pt x="1090" y="197"/>
                </a:lnTo>
                <a:lnTo>
                  <a:pt x="1092" y="197"/>
                </a:lnTo>
                <a:lnTo>
                  <a:pt x="1095" y="196"/>
                </a:lnTo>
                <a:lnTo>
                  <a:pt x="1097" y="196"/>
                </a:lnTo>
                <a:lnTo>
                  <a:pt x="1099" y="197"/>
                </a:lnTo>
                <a:lnTo>
                  <a:pt x="1097" y="201"/>
                </a:lnTo>
                <a:lnTo>
                  <a:pt x="1097" y="204"/>
                </a:lnTo>
                <a:lnTo>
                  <a:pt x="1095" y="206"/>
                </a:lnTo>
                <a:lnTo>
                  <a:pt x="1095" y="208"/>
                </a:lnTo>
                <a:lnTo>
                  <a:pt x="1095" y="212"/>
                </a:lnTo>
                <a:lnTo>
                  <a:pt x="1094" y="219"/>
                </a:lnTo>
                <a:lnTo>
                  <a:pt x="1094" y="220"/>
                </a:lnTo>
                <a:lnTo>
                  <a:pt x="1092" y="224"/>
                </a:lnTo>
                <a:lnTo>
                  <a:pt x="1092" y="226"/>
                </a:lnTo>
                <a:lnTo>
                  <a:pt x="1092" y="227"/>
                </a:lnTo>
                <a:lnTo>
                  <a:pt x="1092" y="229"/>
                </a:lnTo>
                <a:lnTo>
                  <a:pt x="1094" y="234"/>
                </a:lnTo>
                <a:lnTo>
                  <a:pt x="1095" y="240"/>
                </a:lnTo>
                <a:lnTo>
                  <a:pt x="1095" y="242"/>
                </a:lnTo>
                <a:lnTo>
                  <a:pt x="1097" y="243"/>
                </a:lnTo>
                <a:lnTo>
                  <a:pt x="1099" y="249"/>
                </a:lnTo>
                <a:lnTo>
                  <a:pt x="1101" y="254"/>
                </a:lnTo>
                <a:lnTo>
                  <a:pt x="1102" y="256"/>
                </a:lnTo>
                <a:lnTo>
                  <a:pt x="1102" y="259"/>
                </a:lnTo>
                <a:lnTo>
                  <a:pt x="1106" y="268"/>
                </a:lnTo>
                <a:lnTo>
                  <a:pt x="1108" y="275"/>
                </a:lnTo>
                <a:lnTo>
                  <a:pt x="1109" y="279"/>
                </a:lnTo>
                <a:lnTo>
                  <a:pt x="1113" y="287"/>
                </a:lnTo>
                <a:lnTo>
                  <a:pt x="1113" y="291"/>
                </a:lnTo>
                <a:lnTo>
                  <a:pt x="1115" y="296"/>
                </a:lnTo>
                <a:lnTo>
                  <a:pt x="1120" y="309"/>
                </a:lnTo>
                <a:lnTo>
                  <a:pt x="1124" y="321"/>
                </a:lnTo>
                <a:lnTo>
                  <a:pt x="1129" y="339"/>
                </a:lnTo>
                <a:lnTo>
                  <a:pt x="1132" y="349"/>
                </a:lnTo>
                <a:lnTo>
                  <a:pt x="1136" y="360"/>
                </a:lnTo>
                <a:lnTo>
                  <a:pt x="1138" y="365"/>
                </a:lnTo>
                <a:lnTo>
                  <a:pt x="1141" y="376"/>
                </a:lnTo>
                <a:lnTo>
                  <a:pt x="1141" y="376"/>
                </a:lnTo>
                <a:lnTo>
                  <a:pt x="1145" y="386"/>
                </a:lnTo>
                <a:lnTo>
                  <a:pt x="1148" y="392"/>
                </a:lnTo>
                <a:lnTo>
                  <a:pt x="1148" y="393"/>
                </a:lnTo>
                <a:lnTo>
                  <a:pt x="1152" y="406"/>
                </a:lnTo>
                <a:lnTo>
                  <a:pt x="1154" y="407"/>
                </a:lnTo>
                <a:lnTo>
                  <a:pt x="1157" y="418"/>
                </a:lnTo>
                <a:lnTo>
                  <a:pt x="1157" y="418"/>
                </a:lnTo>
                <a:lnTo>
                  <a:pt x="1159" y="423"/>
                </a:lnTo>
                <a:lnTo>
                  <a:pt x="1159" y="427"/>
                </a:lnTo>
                <a:lnTo>
                  <a:pt x="1161" y="429"/>
                </a:lnTo>
                <a:lnTo>
                  <a:pt x="1164" y="437"/>
                </a:lnTo>
                <a:lnTo>
                  <a:pt x="1166" y="444"/>
                </a:lnTo>
                <a:lnTo>
                  <a:pt x="1168" y="450"/>
                </a:lnTo>
                <a:lnTo>
                  <a:pt x="1171" y="460"/>
                </a:lnTo>
                <a:lnTo>
                  <a:pt x="1175" y="471"/>
                </a:lnTo>
                <a:lnTo>
                  <a:pt x="1175" y="474"/>
                </a:lnTo>
                <a:lnTo>
                  <a:pt x="1180" y="490"/>
                </a:lnTo>
                <a:lnTo>
                  <a:pt x="1182" y="497"/>
                </a:lnTo>
                <a:lnTo>
                  <a:pt x="1184" y="499"/>
                </a:lnTo>
                <a:lnTo>
                  <a:pt x="1184" y="501"/>
                </a:lnTo>
                <a:lnTo>
                  <a:pt x="1189" y="512"/>
                </a:lnTo>
                <a:lnTo>
                  <a:pt x="1191" y="517"/>
                </a:lnTo>
                <a:lnTo>
                  <a:pt x="1192" y="522"/>
                </a:lnTo>
                <a:lnTo>
                  <a:pt x="1194" y="529"/>
                </a:lnTo>
                <a:lnTo>
                  <a:pt x="1194" y="533"/>
                </a:lnTo>
                <a:lnTo>
                  <a:pt x="1194" y="534"/>
                </a:lnTo>
                <a:lnTo>
                  <a:pt x="1194" y="538"/>
                </a:lnTo>
                <a:lnTo>
                  <a:pt x="1194" y="540"/>
                </a:lnTo>
                <a:lnTo>
                  <a:pt x="1194" y="542"/>
                </a:lnTo>
                <a:lnTo>
                  <a:pt x="1194" y="543"/>
                </a:lnTo>
                <a:lnTo>
                  <a:pt x="1192" y="543"/>
                </a:lnTo>
                <a:lnTo>
                  <a:pt x="1191" y="547"/>
                </a:lnTo>
                <a:lnTo>
                  <a:pt x="1189" y="547"/>
                </a:lnTo>
                <a:lnTo>
                  <a:pt x="1185" y="552"/>
                </a:lnTo>
                <a:lnTo>
                  <a:pt x="1184" y="552"/>
                </a:lnTo>
                <a:lnTo>
                  <a:pt x="1175" y="557"/>
                </a:lnTo>
                <a:lnTo>
                  <a:pt x="1169" y="561"/>
                </a:lnTo>
                <a:lnTo>
                  <a:pt x="1162" y="566"/>
                </a:lnTo>
                <a:lnTo>
                  <a:pt x="1154" y="572"/>
                </a:lnTo>
                <a:lnTo>
                  <a:pt x="1148" y="573"/>
                </a:lnTo>
                <a:lnTo>
                  <a:pt x="1147" y="575"/>
                </a:lnTo>
                <a:lnTo>
                  <a:pt x="1139" y="579"/>
                </a:lnTo>
                <a:lnTo>
                  <a:pt x="1136" y="580"/>
                </a:lnTo>
                <a:lnTo>
                  <a:pt x="1134" y="580"/>
                </a:lnTo>
                <a:lnTo>
                  <a:pt x="1132" y="582"/>
                </a:lnTo>
                <a:lnTo>
                  <a:pt x="1131" y="584"/>
                </a:lnTo>
                <a:lnTo>
                  <a:pt x="1129" y="586"/>
                </a:lnTo>
                <a:lnTo>
                  <a:pt x="1124" y="586"/>
                </a:lnTo>
                <a:lnTo>
                  <a:pt x="1118" y="589"/>
                </a:lnTo>
                <a:lnTo>
                  <a:pt x="1113" y="593"/>
                </a:lnTo>
                <a:lnTo>
                  <a:pt x="1106" y="598"/>
                </a:lnTo>
                <a:lnTo>
                  <a:pt x="1095" y="605"/>
                </a:lnTo>
                <a:lnTo>
                  <a:pt x="1094" y="607"/>
                </a:lnTo>
                <a:lnTo>
                  <a:pt x="1081" y="616"/>
                </a:lnTo>
                <a:lnTo>
                  <a:pt x="1071" y="623"/>
                </a:lnTo>
                <a:lnTo>
                  <a:pt x="1060" y="628"/>
                </a:lnTo>
                <a:lnTo>
                  <a:pt x="1055" y="632"/>
                </a:lnTo>
                <a:lnTo>
                  <a:pt x="1053" y="632"/>
                </a:lnTo>
                <a:lnTo>
                  <a:pt x="1041" y="640"/>
                </a:lnTo>
                <a:lnTo>
                  <a:pt x="1039" y="640"/>
                </a:lnTo>
                <a:lnTo>
                  <a:pt x="1032" y="646"/>
                </a:lnTo>
                <a:lnTo>
                  <a:pt x="1023" y="651"/>
                </a:lnTo>
                <a:lnTo>
                  <a:pt x="1016" y="654"/>
                </a:lnTo>
                <a:lnTo>
                  <a:pt x="1009" y="658"/>
                </a:lnTo>
                <a:lnTo>
                  <a:pt x="1009" y="660"/>
                </a:lnTo>
                <a:lnTo>
                  <a:pt x="1005" y="662"/>
                </a:lnTo>
                <a:lnTo>
                  <a:pt x="1002" y="663"/>
                </a:lnTo>
                <a:lnTo>
                  <a:pt x="1000" y="667"/>
                </a:lnTo>
                <a:lnTo>
                  <a:pt x="995" y="670"/>
                </a:lnTo>
                <a:lnTo>
                  <a:pt x="991" y="674"/>
                </a:lnTo>
                <a:lnTo>
                  <a:pt x="988" y="677"/>
                </a:lnTo>
                <a:lnTo>
                  <a:pt x="979" y="684"/>
                </a:lnTo>
                <a:lnTo>
                  <a:pt x="975" y="690"/>
                </a:lnTo>
                <a:lnTo>
                  <a:pt x="972" y="693"/>
                </a:lnTo>
                <a:lnTo>
                  <a:pt x="961" y="702"/>
                </a:lnTo>
                <a:lnTo>
                  <a:pt x="956" y="711"/>
                </a:lnTo>
                <a:lnTo>
                  <a:pt x="954" y="711"/>
                </a:lnTo>
                <a:lnTo>
                  <a:pt x="945" y="720"/>
                </a:lnTo>
                <a:lnTo>
                  <a:pt x="937" y="727"/>
                </a:lnTo>
                <a:lnTo>
                  <a:pt x="935" y="730"/>
                </a:lnTo>
                <a:lnTo>
                  <a:pt x="933" y="730"/>
                </a:lnTo>
                <a:lnTo>
                  <a:pt x="931" y="732"/>
                </a:lnTo>
                <a:lnTo>
                  <a:pt x="924" y="737"/>
                </a:lnTo>
                <a:lnTo>
                  <a:pt x="921" y="741"/>
                </a:lnTo>
                <a:lnTo>
                  <a:pt x="917" y="744"/>
                </a:lnTo>
                <a:lnTo>
                  <a:pt x="912" y="748"/>
                </a:lnTo>
                <a:lnTo>
                  <a:pt x="907" y="739"/>
                </a:lnTo>
                <a:lnTo>
                  <a:pt x="905" y="736"/>
                </a:lnTo>
                <a:lnTo>
                  <a:pt x="903" y="734"/>
                </a:lnTo>
                <a:lnTo>
                  <a:pt x="901" y="730"/>
                </a:lnTo>
                <a:lnTo>
                  <a:pt x="896" y="723"/>
                </a:lnTo>
                <a:lnTo>
                  <a:pt x="894" y="720"/>
                </a:lnTo>
                <a:lnTo>
                  <a:pt x="892" y="718"/>
                </a:lnTo>
                <a:lnTo>
                  <a:pt x="887" y="713"/>
                </a:lnTo>
                <a:lnTo>
                  <a:pt x="882" y="704"/>
                </a:lnTo>
                <a:lnTo>
                  <a:pt x="877" y="697"/>
                </a:lnTo>
                <a:lnTo>
                  <a:pt x="873" y="690"/>
                </a:lnTo>
                <a:lnTo>
                  <a:pt x="868" y="683"/>
                </a:lnTo>
                <a:lnTo>
                  <a:pt x="861" y="674"/>
                </a:lnTo>
                <a:lnTo>
                  <a:pt x="854" y="669"/>
                </a:lnTo>
                <a:lnTo>
                  <a:pt x="848" y="662"/>
                </a:lnTo>
                <a:lnTo>
                  <a:pt x="839" y="653"/>
                </a:lnTo>
                <a:lnTo>
                  <a:pt x="829" y="642"/>
                </a:lnTo>
                <a:lnTo>
                  <a:pt x="820" y="635"/>
                </a:lnTo>
                <a:lnTo>
                  <a:pt x="809" y="628"/>
                </a:lnTo>
                <a:lnTo>
                  <a:pt x="801" y="621"/>
                </a:lnTo>
                <a:lnTo>
                  <a:pt x="790" y="616"/>
                </a:lnTo>
                <a:lnTo>
                  <a:pt x="783" y="609"/>
                </a:lnTo>
                <a:lnTo>
                  <a:pt x="769" y="600"/>
                </a:lnTo>
                <a:lnTo>
                  <a:pt x="755" y="591"/>
                </a:lnTo>
                <a:lnTo>
                  <a:pt x="746" y="586"/>
                </a:lnTo>
                <a:lnTo>
                  <a:pt x="737" y="582"/>
                </a:lnTo>
                <a:lnTo>
                  <a:pt x="725" y="575"/>
                </a:lnTo>
                <a:lnTo>
                  <a:pt x="712" y="566"/>
                </a:lnTo>
                <a:lnTo>
                  <a:pt x="700" y="557"/>
                </a:lnTo>
                <a:lnTo>
                  <a:pt x="682" y="547"/>
                </a:lnTo>
                <a:lnTo>
                  <a:pt x="665" y="538"/>
                </a:lnTo>
                <a:lnTo>
                  <a:pt x="654" y="531"/>
                </a:lnTo>
                <a:lnTo>
                  <a:pt x="642" y="522"/>
                </a:lnTo>
                <a:lnTo>
                  <a:pt x="631" y="515"/>
                </a:lnTo>
                <a:lnTo>
                  <a:pt x="621" y="510"/>
                </a:lnTo>
                <a:lnTo>
                  <a:pt x="603" y="501"/>
                </a:lnTo>
                <a:lnTo>
                  <a:pt x="594" y="496"/>
                </a:lnTo>
                <a:lnTo>
                  <a:pt x="584" y="489"/>
                </a:lnTo>
                <a:lnTo>
                  <a:pt x="575" y="483"/>
                </a:lnTo>
                <a:lnTo>
                  <a:pt x="561" y="474"/>
                </a:lnTo>
                <a:lnTo>
                  <a:pt x="548" y="467"/>
                </a:lnTo>
                <a:lnTo>
                  <a:pt x="536" y="460"/>
                </a:lnTo>
                <a:lnTo>
                  <a:pt x="527" y="457"/>
                </a:lnTo>
                <a:lnTo>
                  <a:pt x="520" y="453"/>
                </a:lnTo>
                <a:lnTo>
                  <a:pt x="513" y="450"/>
                </a:lnTo>
                <a:lnTo>
                  <a:pt x="506" y="446"/>
                </a:lnTo>
                <a:lnTo>
                  <a:pt x="495" y="441"/>
                </a:lnTo>
                <a:lnTo>
                  <a:pt x="487" y="434"/>
                </a:lnTo>
                <a:lnTo>
                  <a:pt x="476" y="429"/>
                </a:lnTo>
                <a:lnTo>
                  <a:pt x="465" y="423"/>
                </a:lnTo>
                <a:lnTo>
                  <a:pt x="453" y="418"/>
                </a:lnTo>
                <a:lnTo>
                  <a:pt x="442" y="414"/>
                </a:lnTo>
                <a:lnTo>
                  <a:pt x="428" y="407"/>
                </a:lnTo>
                <a:lnTo>
                  <a:pt x="414" y="400"/>
                </a:lnTo>
                <a:lnTo>
                  <a:pt x="404" y="395"/>
                </a:lnTo>
                <a:lnTo>
                  <a:pt x="391" y="388"/>
                </a:lnTo>
                <a:lnTo>
                  <a:pt x="377" y="381"/>
                </a:lnTo>
                <a:lnTo>
                  <a:pt x="363" y="376"/>
                </a:lnTo>
                <a:lnTo>
                  <a:pt x="349" y="369"/>
                </a:lnTo>
                <a:lnTo>
                  <a:pt x="335" y="362"/>
                </a:lnTo>
                <a:lnTo>
                  <a:pt x="324" y="356"/>
                </a:lnTo>
                <a:lnTo>
                  <a:pt x="314" y="351"/>
                </a:lnTo>
                <a:lnTo>
                  <a:pt x="301" y="346"/>
                </a:lnTo>
                <a:lnTo>
                  <a:pt x="282" y="337"/>
                </a:lnTo>
                <a:lnTo>
                  <a:pt x="271" y="333"/>
                </a:lnTo>
                <a:lnTo>
                  <a:pt x="259" y="328"/>
                </a:lnTo>
                <a:lnTo>
                  <a:pt x="247" y="323"/>
                </a:lnTo>
                <a:lnTo>
                  <a:pt x="238" y="317"/>
                </a:lnTo>
                <a:lnTo>
                  <a:pt x="227" y="312"/>
                </a:lnTo>
                <a:lnTo>
                  <a:pt x="215" y="307"/>
                </a:lnTo>
                <a:lnTo>
                  <a:pt x="204" y="303"/>
                </a:lnTo>
                <a:lnTo>
                  <a:pt x="195" y="298"/>
                </a:lnTo>
                <a:lnTo>
                  <a:pt x="185" y="293"/>
                </a:lnTo>
                <a:lnTo>
                  <a:pt x="172" y="289"/>
                </a:lnTo>
                <a:lnTo>
                  <a:pt x="160" y="284"/>
                </a:lnTo>
                <a:lnTo>
                  <a:pt x="150" y="279"/>
                </a:lnTo>
                <a:lnTo>
                  <a:pt x="139" y="273"/>
                </a:lnTo>
                <a:lnTo>
                  <a:pt x="120" y="264"/>
                </a:lnTo>
                <a:lnTo>
                  <a:pt x="109" y="259"/>
                </a:lnTo>
                <a:lnTo>
                  <a:pt x="100" y="254"/>
                </a:lnTo>
                <a:lnTo>
                  <a:pt x="91" y="249"/>
                </a:lnTo>
                <a:lnTo>
                  <a:pt x="83" y="245"/>
                </a:lnTo>
                <a:lnTo>
                  <a:pt x="72" y="236"/>
                </a:lnTo>
                <a:lnTo>
                  <a:pt x="65" y="229"/>
                </a:lnTo>
                <a:lnTo>
                  <a:pt x="60" y="226"/>
                </a:lnTo>
                <a:lnTo>
                  <a:pt x="56" y="220"/>
                </a:lnTo>
                <a:lnTo>
                  <a:pt x="51" y="215"/>
                </a:lnTo>
                <a:lnTo>
                  <a:pt x="47" y="212"/>
                </a:lnTo>
                <a:lnTo>
                  <a:pt x="38" y="203"/>
                </a:lnTo>
                <a:lnTo>
                  <a:pt x="28" y="187"/>
                </a:lnTo>
                <a:lnTo>
                  <a:pt x="26" y="180"/>
                </a:lnTo>
                <a:lnTo>
                  <a:pt x="21" y="171"/>
                </a:lnTo>
                <a:lnTo>
                  <a:pt x="17" y="164"/>
                </a:lnTo>
                <a:lnTo>
                  <a:pt x="12" y="152"/>
                </a:lnTo>
                <a:lnTo>
                  <a:pt x="8" y="141"/>
                </a:lnTo>
                <a:lnTo>
                  <a:pt x="5" y="129"/>
                </a:lnTo>
                <a:lnTo>
                  <a:pt x="3" y="120"/>
                </a:lnTo>
                <a:lnTo>
                  <a:pt x="1" y="109"/>
                </a:lnTo>
                <a:lnTo>
                  <a:pt x="1" y="93"/>
                </a:lnTo>
                <a:lnTo>
                  <a:pt x="0" y="83"/>
                </a:lnTo>
                <a:lnTo>
                  <a:pt x="1" y="74"/>
                </a:lnTo>
                <a:lnTo>
                  <a:pt x="1" y="63"/>
                </a:lnTo>
                <a:lnTo>
                  <a:pt x="3" y="58"/>
                </a:lnTo>
                <a:lnTo>
                  <a:pt x="5" y="44"/>
                </a:lnTo>
                <a:lnTo>
                  <a:pt x="8" y="33"/>
                </a:lnTo>
                <a:lnTo>
                  <a:pt x="12" y="24"/>
                </a:lnTo>
                <a:lnTo>
                  <a:pt x="12" y="21"/>
                </a:lnTo>
                <a:lnTo>
                  <a:pt x="14" y="17"/>
                </a:lnTo>
                <a:lnTo>
                  <a:pt x="17" y="10"/>
                </a:lnTo>
                <a:lnTo>
                  <a:pt x="21" y="2"/>
                </a:lnTo>
                <a:lnTo>
                  <a:pt x="23" y="0"/>
                </a:lnTo>
                <a:lnTo>
                  <a:pt x="31" y="3"/>
                </a:lnTo>
                <a:lnTo>
                  <a:pt x="44" y="7"/>
                </a:lnTo>
                <a:lnTo>
                  <a:pt x="45" y="9"/>
                </a:lnTo>
                <a:lnTo>
                  <a:pt x="54" y="12"/>
                </a:lnTo>
                <a:lnTo>
                  <a:pt x="58" y="14"/>
                </a:lnTo>
                <a:lnTo>
                  <a:pt x="67" y="16"/>
                </a:lnTo>
                <a:lnTo>
                  <a:pt x="70" y="17"/>
                </a:lnTo>
                <a:lnTo>
                  <a:pt x="70" y="17"/>
                </a:lnTo>
                <a:lnTo>
                  <a:pt x="75" y="19"/>
                </a:lnTo>
                <a:lnTo>
                  <a:pt x="81" y="21"/>
                </a:lnTo>
                <a:lnTo>
                  <a:pt x="88" y="23"/>
                </a:lnTo>
                <a:lnTo>
                  <a:pt x="97" y="24"/>
                </a:lnTo>
                <a:lnTo>
                  <a:pt x="100" y="24"/>
                </a:lnTo>
                <a:lnTo>
                  <a:pt x="105" y="24"/>
                </a:lnTo>
                <a:lnTo>
                  <a:pt x="116" y="28"/>
                </a:lnTo>
                <a:lnTo>
                  <a:pt x="132" y="30"/>
                </a:lnTo>
                <a:lnTo>
                  <a:pt x="150" y="33"/>
                </a:lnTo>
                <a:lnTo>
                  <a:pt x="164" y="37"/>
                </a:lnTo>
                <a:lnTo>
                  <a:pt x="178" y="37"/>
                </a:lnTo>
                <a:lnTo>
                  <a:pt x="188" y="39"/>
                </a:lnTo>
                <a:lnTo>
                  <a:pt x="204" y="42"/>
                </a:lnTo>
                <a:lnTo>
                  <a:pt x="210" y="44"/>
                </a:lnTo>
                <a:lnTo>
                  <a:pt x="222" y="46"/>
                </a:lnTo>
                <a:lnTo>
                  <a:pt x="224" y="46"/>
                </a:lnTo>
                <a:lnTo>
                  <a:pt x="232" y="47"/>
                </a:lnTo>
                <a:lnTo>
                  <a:pt x="248" y="51"/>
                </a:lnTo>
                <a:lnTo>
                  <a:pt x="257" y="53"/>
                </a:lnTo>
                <a:lnTo>
                  <a:pt x="261" y="53"/>
                </a:lnTo>
                <a:lnTo>
                  <a:pt x="277" y="56"/>
                </a:lnTo>
                <a:lnTo>
                  <a:pt x="289" y="58"/>
                </a:lnTo>
                <a:lnTo>
                  <a:pt x="291" y="60"/>
                </a:lnTo>
                <a:lnTo>
                  <a:pt x="294" y="60"/>
                </a:lnTo>
                <a:lnTo>
                  <a:pt x="310" y="63"/>
                </a:lnTo>
                <a:lnTo>
                  <a:pt x="328" y="67"/>
                </a:lnTo>
                <a:lnTo>
                  <a:pt x="342" y="69"/>
                </a:lnTo>
                <a:lnTo>
                  <a:pt x="351" y="70"/>
                </a:lnTo>
                <a:lnTo>
                  <a:pt x="361" y="72"/>
                </a:lnTo>
                <a:lnTo>
                  <a:pt x="365" y="72"/>
                </a:lnTo>
                <a:lnTo>
                  <a:pt x="372" y="74"/>
                </a:lnTo>
                <a:lnTo>
                  <a:pt x="379" y="76"/>
                </a:lnTo>
                <a:lnTo>
                  <a:pt x="386" y="76"/>
                </a:lnTo>
                <a:lnTo>
                  <a:pt x="391" y="77"/>
                </a:lnTo>
                <a:lnTo>
                  <a:pt x="398" y="77"/>
                </a:lnTo>
                <a:lnTo>
                  <a:pt x="407" y="77"/>
                </a:lnTo>
                <a:lnTo>
                  <a:pt x="414" y="79"/>
                </a:lnTo>
                <a:lnTo>
                  <a:pt x="430" y="79"/>
                </a:lnTo>
                <a:lnTo>
                  <a:pt x="439" y="79"/>
                </a:lnTo>
                <a:lnTo>
                  <a:pt x="442" y="79"/>
                </a:lnTo>
                <a:lnTo>
                  <a:pt x="451" y="79"/>
                </a:lnTo>
                <a:lnTo>
                  <a:pt x="453" y="79"/>
                </a:lnTo>
                <a:lnTo>
                  <a:pt x="460" y="79"/>
                </a:lnTo>
                <a:lnTo>
                  <a:pt x="464" y="79"/>
                </a:lnTo>
                <a:lnTo>
                  <a:pt x="465" y="79"/>
                </a:lnTo>
                <a:lnTo>
                  <a:pt x="474" y="81"/>
                </a:lnTo>
                <a:lnTo>
                  <a:pt x="476" y="81"/>
                </a:lnTo>
                <a:lnTo>
                  <a:pt x="478" y="81"/>
                </a:lnTo>
                <a:lnTo>
                  <a:pt x="487" y="81"/>
                </a:lnTo>
                <a:lnTo>
                  <a:pt x="488" y="81"/>
                </a:lnTo>
                <a:lnTo>
                  <a:pt x="499" y="81"/>
                </a:lnTo>
                <a:lnTo>
                  <a:pt x="511" y="83"/>
                </a:lnTo>
                <a:lnTo>
                  <a:pt x="522" y="83"/>
                </a:lnTo>
                <a:lnTo>
                  <a:pt x="534" y="83"/>
                </a:lnTo>
                <a:lnTo>
                  <a:pt x="543" y="83"/>
                </a:lnTo>
                <a:lnTo>
                  <a:pt x="555" y="84"/>
                </a:lnTo>
                <a:lnTo>
                  <a:pt x="568" y="84"/>
                </a:lnTo>
                <a:lnTo>
                  <a:pt x="580" y="84"/>
                </a:lnTo>
                <a:lnTo>
                  <a:pt x="592" y="84"/>
                </a:lnTo>
                <a:lnTo>
                  <a:pt x="605" y="86"/>
                </a:lnTo>
                <a:lnTo>
                  <a:pt x="617" y="86"/>
                </a:lnTo>
                <a:lnTo>
                  <a:pt x="626" y="86"/>
                </a:lnTo>
                <a:lnTo>
                  <a:pt x="638" y="86"/>
                </a:lnTo>
                <a:lnTo>
                  <a:pt x="649" y="88"/>
                </a:lnTo>
                <a:lnTo>
                  <a:pt x="659" y="88"/>
                </a:lnTo>
                <a:lnTo>
                  <a:pt x="677" y="88"/>
                </a:lnTo>
                <a:lnTo>
                  <a:pt x="693" y="88"/>
                </a:lnTo>
                <a:lnTo>
                  <a:pt x="705" y="90"/>
                </a:lnTo>
                <a:lnTo>
                  <a:pt x="719" y="90"/>
                </a:lnTo>
                <a:lnTo>
                  <a:pt x="725" y="90"/>
                </a:lnTo>
                <a:lnTo>
                  <a:pt x="739" y="92"/>
                </a:lnTo>
                <a:lnTo>
                  <a:pt x="744" y="92"/>
                </a:lnTo>
                <a:lnTo>
                  <a:pt x="755" y="92"/>
                </a:lnTo>
                <a:lnTo>
                  <a:pt x="760" y="93"/>
                </a:lnTo>
                <a:lnTo>
                  <a:pt x="760" y="99"/>
                </a:lnTo>
                <a:lnTo>
                  <a:pt x="760" y="104"/>
                </a:lnTo>
                <a:lnTo>
                  <a:pt x="758" y="122"/>
                </a:lnTo>
                <a:lnTo>
                  <a:pt x="758" y="129"/>
                </a:lnTo>
                <a:lnTo>
                  <a:pt x="758" y="130"/>
                </a:lnTo>
                <a:lnTo>
                  <a:pt x="758" y="132"/>
                </a:lnTo>
                <a:lnTo>
                  <a:pt x="760" y="134"/>
                </a:lnTo>
                <a:lnTo>
                  <a:pt x="762" y="134"/>
                </a:lnTo>
                <a:lnTo>
                  <a:pt x="764" y="136"/>
                </a:lnTo>
                <a:lnTo>
                  <a:pt x="771" y="137"/>
                </a:lnTo>
                <a:lnTo>
                  <a:pt x="781" y="139"/>
                </a:lnTo>
                <a:lnTo>
                  <a:pt x="790" y="143"/>
                </a:lnTo>
                <a:lnTo>
                  <a:pt x="794" y="144"/>
                </a:lnTo>
                <a:lnTo>
                  <a:pt x="804" y="146"/>
                </a:lnTo>
                <a:lnTo>
                  <a:pt x="815" y="148"/>
                </a:lnTo>
                <a:lnTo>
                  <a:pt x="827" y="152"/>
                </a:lnTo>
                <a:lnTo>
                  <a:pt x="838" y="153"/>
                </a:lnTo>
                <a:lnTo>
                  <a:pt x="850" y="157"/>
                </a:lnTo>
                <a:lnTo>
                  <a:pt x="862" y="159"/>
                </a:lnTo>
                <a:lnTo>
                  <a:pt x="875" y="160"/>
                </a:lnTo>
                <a:lnTo>
                  <a:pt x="885" y="164"/>
                </a:lnTo>
                <a:lnTo>
                  <a:pt x="887" y="164"/>
                </a:lnTo>
                <a:lnTo>
                  <a:pt x="898" y="164"/>
                </a:lnTo>
                <a:lnTo>
                  <a:pt x="903" y="166"/>
                </a:lnTo>
                <a:lnTo>
                  <a:pt x="908" y="167"/>
                </a:lnTo>
                <a:lnTo>
                  <a:pt x="914" y="167"/>
                </a:lnTo>
                <a:lnTo>
                  <a:pt x="924" y="171"/>
                </a:lnTo>
                <a:lnTo>
                  <a:pt x="937" y="173"/>
                </a:lnTo>
                <a:lnTo>
                  <a:pt x="949" y="176"/>
                </a:lnTo>
                <a:lnTo>
                  <a:pt x="959" y="178"/>
                </a:lnTo>
                <a:lnTo>
                  <a:pt x="970" y="180"/>
                </a:lnTo>
                <a:lnTo>
                  <a:pt x="982" y="183"/>
                </a:lnTo>
                <a:lnTo>
                  <a:pt x="995" y="185"/>
                </a:lnTo>
                <a:lnTo>
                  <a:pt x="1005" y="189"/>
                </a:lnTo>
                <a:lnTo>
                  <a:pt x="1021" y="192"/>
                </a:lnTo>
                <a:lnTo>
                  <a:pt x="1028" y="192"/>
                </a:lnTo>
                <a:lnTo>
                  <a:pt x="1035" y="194"/>
                </a:lnTo>
                <a:lnTo>
                  <a:pt x="1046" y="197"/>
                </a:lnTo>
                <a:lnTo>
                  <a:pt x="1058" y="199"/>
                </a:lnTo>
                <a:lnTo>
                  <a:pt x="1064" y="199"/>
                </a:lnTo>
                <a:lnTo>
                  <a:pt x="1065" y="201"/>
                </a:lnTo>
                <a:lnTo>
                  <a:pt x="1067" y="201"/>
                </a:lnTo>
                <a:lnTo>
                  <a:pt x="1069" y="201"/>
                </a:lnTo>
                <a:lnTo>
                  <a:pt x="1071" y="201"/>
                </a:lnTo>
                <a:lnTo>
                  <a:pt x="1072" y="201"/>
                </a:lnTo>
                <a:lnTo>
                  <a:pt x="1074" y="201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5">
            <a:extLst>
              <a:ext uri="{FF2B5EF4-FFF2-40B4-BE49-F238E27FC236}">
                <a16:creationId xmlns:a16="http://schemas.microsoft.com/office/drawing/2014/main" id="{21652381-E634-4F6E-95C9-2ED3EB4ED1BD}"/>
              </a:ext>
            </a:extLst>
          </p:cNvPr>
          <p:cNvSpPr>
            <a:spLocks/>
          </p:cNvSpPr>
          <p:nvPr/>
        </p:nvSpPr>
        <p:spPr bwMode="auto">
          <a:xfrm>
            <a:off x="2746376" y="3719513"/>
            <a:ext cx="1895475" cy="1187450"/>
          </a:xfrm>
          <a:custGeom>
            <a:avLst/>
            <a:gdLst>
              <a:gd name="T0" fmla="*/ 1090 w 1194"/>
              <a:gd name="T1" fmla="*/ 197 h 748"/>
              <a:gd name="T2" fmla="*/ 1097 w 1194"/>
              <a:gd name="T3" fmla="*/ 204 h 748"/>
              <a:gd name="T4" fmla="*/ 1092 w 1194"/>
              <a:gd name="T5" fmla="*/ 224 h 748"/>
              <a:gd name="T6" fmla="*/ 1095 w 1194"/>
              <a:gd name="T7" fmla="*/ 242 h 748"/>
              <a:gd name="T8" fmla="*/ 1106 w 1194"/>
              <a:gd name="T9" fmla="*/ 268 h 748"/>
              <a:gd name="T10" fmla="*/ 1120 w 1194"/>
              <a:gd name="T11" fmla="*/ 309 h 748"/>
              <a:gd name="T12" fmla="*/ 1141 w 1194"/>
              <a:gd name="T13" fmla="*/ 376 h 748"/>
              <a:gd name="T14" fmla="*/ 1154 w 1194"/>
              <a:gd name="T15" fmla="*/ 407 h 748"/>
              <a:gd name="T16" fmla="*/ 1164 w 1194"/>
              <a:gd name="T17" fmla="*/ 437 h 748"/>
              <a:gd name="T18" fmla="*/ 1180 w 1194"/>
              <a:gd name="T19" fmla="*/ 490 h 748"/>
              <a:gd name="T20" fmla="*/ 1192 w 1194"/>
              <a:gd name="T21" fmla="*/ 522 h 748"/>
              <a:gd name="T22" fmla="*/ 1194 w 1194"/>
              <a:gd name="T23" fmla="*/ 542 h 748"/>
              <a:gd name="T24" fmla="*/ 1184 w 1194"/>
              <a:gd name="T25" fmla="*/ 552 h 748"/>
              <a:gd name="T26" fmla="*/ 1147 w 1194"/>
              <a:gd name="T27" fmla="*/ 575 h 748"/>
              <a:gd name="T28" fmla="*/ 1129 w 1194"/>
              <a:gd name="T29" fmla="*/ 586 h 748"/>
              <a:gd name="T30" fmla="*/ 1094 w 1194"/>
              <a:gd name="T31" fmla="*/ 607 h 748"/>
              <a:gd name="T32" fmla="*/ 1041 w 1194"/>
              <a:gd name="T33" fmla="*/ 640 h 748"/>
              <a:gd name="T34" fmla="*/ 1009 w 1194"/>
              <a:gd name="T35" fmla="*/ 660 h 748"/>
              <a:gd name="T36" fmla="*/ 988 w 1194"/>
              <a:gd name="T37" fmla="*/ 677 h 748"/>
              <a:gd name="T38" fmla="*/ 954 w 1194"/>
              <a:gd name="T39" fmla="*/ 711 h 748"/>
              <a:gd name="T40" fmla="*/ 924 w 1194"/>
              <a:gd name="T41" fmla="*/ 737 h 748"/>
              <a:gd name="T42" fmla="*/ 903 w 1194"/>
              <a:gd name="T43" fmla="*/ 734 h 748"/>
              <a:gd name="T44" fmla="*/ 882 w 1194"/>
              <a:gd name="T45" fmla="*/ 704 h 748"/>
              <a:gd name="T46" fmla="*/ 848 w 1194"/>
              <a:gd name="T47" fmla="*/ 662 h 748"/>
              <a:gd name="T48" fmla="*/ 790 w 1194"/>
              <a:gd name="T49" fmla="*/ 616 h 748"/>
              <a:gd name="T50" fmla="*/ 725 w 1194"/>
              <a:gd name="T51" fmla="*/ 575 h 748"/>
              <a:gd name="T52" fmla="*/ 642 w 1194"/>
              <a:gd name="T53" fmla="*/ 522 h 748"/>
              <a:gd name="T54" fmla="*/ 575 w 1194"/>
              <a:gd name="T55" fmla="*/ 483 h 748"/>
              <a:gd name="T56" fmla="*/ 513 w 1194"/>
              <a:gd name="T57" fmla="*/ 450 h 748"/>
              <a:gd name="T58" fmla="*/ 453 w 1194"/>
              <a:gd name="T59" fmla="*/ 418 h 748"/>
              <a:gd name="T60" fmla="*/ 377 w 1194"/>
              <a:gd name="T61" fmla="*/ 381 h 748"/>
              <a:gd name="T62" fmla="*/ 301 w 1194"/>
              <a:gd name="T63" fmla="*/ 346 h 748"/>
              <a:gd name="T64" fmla="*/ 227 w 1194"/>
              <a:gd name="T65" fmla="*/ 312 h 748"/>
              <a:gd name="T66" fmla="*/ 160 w 1194"/>
              <a:gd name="T67" fmla="*/ 284 h 748"/>
              <a:gd name="T68" fmla="*/ 91 w 1194"/>
              <a:gd name="T69" fmla="*/ 249 h 748"/>
              <a:gd name="T70" fmla="*/ 51 w 1194"/>
              <a:gd name="T71" fmla="*/ 215 h 748"/>
              <a:gd name="T72" fmla="*/ 17 w 1194"/>
              <a:gd name="T73" fmla="*/ 164 h 748"/>
              <a:gd name="T74" fmla="*/ 1 w 1194"/>
              <a:gd name="T75" fmla="*/ 93 h 748"/>
              <a:gd name="T76" fmla="*/ 8 w 1194"/>
              <a:gd name="T77" fmla="*/ 33 h 748"/>
              <a:gd name="T78" fmla="*/ 23 w 1194"/>
              <a:gd name="T79" fmla="*/ 0 h 748"/>
              <a:gd name="T80" fmla="*/ 67 w 1194"/>
              <a:gd name="T81" fmla="*/ 16 h 748"/>
              <a:gd name="T82" fmla="*/ 97 w 1194"/>
              <a:gd name="T83" fmla="*/ 24 h 748"/>
              <a:gd name="T84" fmla="*/ 164 w 1194"/>
              <a:gd name="T85" fmla="*/ 37 h 748"/>
              <a:gd name="T86" fmla="*/ 224 w 1194"/>
              <a:gd name="T87" fmla="*/ 46 h 748"/>
              <a:gd name="T88" fmla="*/ 289 w 1194"/>
              <a:gd name="T89" fmla="*/ 58 h 748"/>
              <a:gd name="T90" fmla="*/ 351 w 1194"/>
              <a:gd name="T91" fmla="*/ 70 h 748"/>
              <a:gd name="T92" fmla="*/ 391 w 1194"/>
              <a:gd name="T93" fmla="*/ 77 h 748"/>
              <a:gd name="T94" fmla="*/ 442 w 1194"/>
              <a:gd name="T95" fmla="*/ 79 h 748"/>
              <a:gd name="T96" fmla="*/ 474 w 1194"/>
              <a:gd name="T97" fmla="*/ 81 h 748"/>
              <a:gd name="T98" fmla="*/ 511 w 1194"/>
              <a:gd name="T99" fmla="*/ 83 h 748"/>
              <a:gd name="T100" fmla="*/ 580 w 1194"/>
              <a:gd name="T101" fmla="*/ 84 h 748"/>
              <a:gd name="T102" fmla="*/ 649 w 1194"/>
              <a:gd name="T103" fmla="*/ 88 h 748"/>
              <a:gd name="T104" fmla="*/ 725 w 1194"/>
              <a:gd name="T105" fmla="*/ 90 h 748"/>
              <a:gd name="T106" fmla="*/ 760 w 1194"/>
              <a:gd name="T107" fmla="*/ 104 h 748"/>
              <a:gd name="T108" fmla="*/ 762 w 1194"/>
              <a:gd name="T109" fmla="*/ 134 h 748"/>
              <a:gd name="T110" fmla="*/ 804 w 1194"/>
              <a:gd name="T111" fmla="*/ 146 h 748"/>
              <a:gd name="T112" fmla="*/ 875 w 1194"/>
              <a:gd name="T113" fmla="*/ 160 h 748"/>
              <a:gd name="T114" fmla="*/ 914 w 1194"/>
              <a:gd name="T115" fmla="*/ 167 h 748"/>
              <a:gd name="T116" fmla="*/ 982 w 1194"/>
              <a:gd name="T117" fmla="*/ 183 h 748"/>
              <a:gd name="T118" fmla="*/ 1046 w 1194"/>
              <a:gd name="T119" fmla="*/ 197 h 748"/>
              <a:gd name="T120" fmla="*/ 1071 w 1194"/>
              <a:gd name="T121" fmla="*/ 201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94" h="748">
                <a:moveTo>
                  <a:pt x="1074" y="201"/>
                </a:moveTo>
                <a:lnTo>
                  <a:pt x="1076" y="201"/>
                </a:lnTo>
                <a:lnTo>
                  <a:pt x="1078" y="201"/>
                </a:lnTo>
                <a:lnTo>
                  <a:pt x="1079" y="201"/>
                </a:lnTo>
                <a:lnTo>
                  <a:pt x="1087" y="199"/>
                </a:lnTo>
                <a:lnTo>
                  <a:pt x="1090" y="197"/>
                </a:lnTo>
                <a:lnTo>
                  <a:pt x="1092" y="197"/>
                </a:lnTo>
                <a:lnTo>
                  <a:pt x="1095" y="196"/>
                </a:lnTo>
                <a:lnTo>
                  <a:pt x="1097" y="196"/>
                </a:lnTo>
                <a:lnTo>
                  <a:pt x="1099" y="197"/>
                </a:lnTo>
                <a:lnTo>
                  <a:pt x="1097" y="201"/>
                </a:lnTo>
                <a:lnTo>
                  <a:pt x="1097" y="204"/>
                </a:lnTo>
                <a:lnTo>
                  <a:pt x="1095" y="206"/>
                </a:lnTo>
                <a:lnTo>
                  <a:pt x="1095" y="208"/>
                </a:lnTo>
                <a:lnTo>
                  <a:pt x="1095" y="212"/>
                </a:lnTo>
                <a:lnTo>
                  <a:pt x="1094" y="219"/>
                </a:lnTo>
                <a:lnTo>
                  <a:pt x="1094" y="220"/>
                </a:lnTo>
                <a:lnTo>
                  <a:pt x="1092" y="224"/>
                </a:lnTo>
                <a:lnTo>
                  <a:pt x="1092" y="226"/>
                </a:lnTo>
                <a:lnTo>
                  <a:pt x="1092" y="227"/>
                </a:lnTo>
                <a:lnTo>
                  <a:pt x="1092" y="229"/>
                </a:lnTo>
                <a:lnTo>
                  <a:pt x="1094" y="234"/>
                </a:lnTo>
                <a:lnTo>
                  <a:pt x="1095" y="240"/>
                </a:lnTo>
                <a:lnTo>
                  <a:pt x="1095" y="242"/>
                </a:lnTo>
                <a:lnTo>
                  <a:pt x="1097" y="243"/>
                </a:lnTo>
                <a:lnTo>
                  <a:pt x="1099" y="249"/>
                </a:lnTo>
                <a:lnTo>
                  <a:pt x="1101" y="254"/>
                </a:lnTo>
                <a:lnTo>
                  <a:pt x="1102" y="256"/>
                </a:lnTo>
                <a:lnTo>
                  <a:pt x="1102" y="259"/>
                </a:lnTo>
                <a:lnTo>
                  <a:pt x="1106" y="268"/>
                </a:lnTo>
                <a:lnTo>
                  <a:pt x="1108" y="275"/>
                </a:lnTo>
                <a:lnTo>
                  <a:pt x="1109" y="279"/>
                </a:lnTo>
                <a:lnTo>
                  <a:pt x="1113" y="287"/>
                </a:lnTo>
                <a:lnTo>
                  <a:pt x="1113" y="291"/>
                </a:lnTo>
                <a:lnTo>
                  <a:pt x="1115" y="296"/>
                </a:lnTo>
                <a:lnTo>
                  <a:pt x="1120" y="309"/>
                </a:lnTo>
                <a:lnTo>
                  <a:pt x="1124" y="321"/>
                </a:lnTo>
                <a:lnTo>
                  <a:pt x="1129" y="339"/>
                </a:lnTo>
                <a:lnTo>
                  <a:pt x="1132" y="349"/>
                </a:lnTo>
                <a:lnTo>
                  <a:pt x="1136" y="360"/>
                </a:lnTo>
                <a:lnTo>
                  <a:pt x="1138" y="365"/>
                </a:lnTo>
                <a:lnTo>
                  <a:pt x="1141" y="376"/>
                </a:lnTo>
                <a:lnTo>
                  <a:pt x="1141" y="376"/>
                </a:lnTo>
                <a:lnTo>
                  <a:pt x="1145" y="386"/>
                </a:lnTo>
                <a:lnTo>
                  <a:pt x="1148" y="392"/>
                </a:lnTo>
                <a:lnTo>
                  <a:pt x="1148" y="393"/>
                </a:lnTo>
                <a:lnTo>
                  <a:pt x="1152" y="406"/>
                </a:lnTo>
                <a:lnTo>
                  <a:pt x="1154" y="407"/>
                </a:lnTo>
                <a:lnTo>
                  <a:pt x="1157" y="418"/>
                </a:lnTo>
                <a:lnTo>
                  <a:pt x="1157" y="418"/>
                </a:lnTo>
                <a:lnTo>
                  <a:pt x="1159" y="423"/>
                </a:lnTo>
                <a:lnTo>
                  <a:pt x="1159" y="427"/>
                </a:lnTo>
                <a:lnTo>
                  <a:pt x="1161" y="429"/>
                </a:lnTo>
                <a:lnTo>
                  <a:pt x="1164" y="437"/>
                </a:lnTo>
                <a:lnTo>
                  <a:pt x="1166" y="444"/>
                </a:lnTo>
                <a:lnTo>
                  <a:pt x="1168" y="450"/>
                </a:lnTo>
                <a:lnTo>
                  <a:pt x="1171" y="460"/>
                </a:lnTo>
                <a:lnTo>
                  <a:pt x="1175" y="471"/>
                </a:lnTo>
                <a:lnTo>
                  <a:pt x="1175" y="474"/>
                </a:lnTo>
                <a:lnTo>
                  <a:pt x="1180" y="490"/>
                </a:lnTo>
                <a:lnTo>
                  <a:pt x="1182" y="497"/>
                </a:lnTo>
                <a:lnTo>
                  <a:pt x="1184" y="499"/>
                </a:lnTo>
                <a:lnTo>
                  <a:pt x="1184" y="501"/>
                </a:lnTo>
                <a:lnTo>
                  <a:pt x="1189" y="512"/>
                </a:lnTo>
                <a:lnTo>
                  <a:pt x="1191" y="517"/>
                </a:lnTo>
                <a:lnTo>
                  <a:pt x="1192" y="522"/>
                </a:lnTo>
                <a:lnTo>
                  <a:pt x="1194" y="529"/>
                </a:lnTo>
                <a:lnTo>
                  <a:pt x="1194" y="533"/>
                </a:lnTo>
                <a:lnTo>
                  <a:pt x="1194" y="534"/>
                </a:lnTo>
                <a:lnTo>
                  <a:pt x="1194" y="538"/>
                </a:lnTo>
                <a:lnTo>
                  <a:pt x="1194" y="540"/>
                </a:lnTo>
                <a:lnTo>
                  <a:pt x="1194" y="542"/>
                </a:lnTo>
                <a:lnTo>
                  <a:pt x="1194" y="543"/>
                </a:lnTo>
                <a:lnTo>
                  <a:pt x="1192" y="543"/>
                </a:lnTo>
                <a:lnTo>
                  <a:pt x="1191" y="547"/>
                </a:lnTo>
                <a:lnTo>
                  <a:pt x="1189" y="547"/>
                </a:lnTo>
                <a:lnTo>
                  <a:pt x="1185" y="552"/>
                </a:lnTo>
                <a:lnTo>
                  <a:pt x="1184" y="552"/>
                </a:lnTo>
                <a:lnTo>
                  <a:pt x="1175" y="557"/>
                </a:lnTo>
                <a:lnTo>
                  <a:pt x="1169" y="561"/>
                </a:lnTo>
                <a:lnTo>
                  <a:pt x="1162" y="566"/>
                </a:lnTo>
                <a:lnTo>
                  <a:pt x="1154" y="572"/>
                </a:lnTo>
                <a:lnTo>
                  <a:pt x="1148" y="573"/>
                </a:lnTo>
                <a:lnTo>
                  <a:pt x="1147" y="575"/>
                </a:lnTo>
                <a:lnTo>
                  <a:pt x="1139" y="579"/>
                </a:lnTo>
                <a:lnTo>
                  <a:pt x="1136" y="580"/>
                </a:lnTo>
                <a:lnTo>
                  <a:pt x="1134" y="580"/>
                </a:lnTo>
                <a:lnTo>
                  <a:pt x="1132" y="582"/>
                </a:lnTo>
                <a:lnTo>
                  <a:pt x="1131" y="584"/>
                </a:lnTo>
                <a:lnTo>
                  <a:pt x="1129" y="586"/>
                </a:lnTo>
                <a:lnTo>
                  <a:pt x="1124" y="586"/>
                </a:lnTo>
                <a:lnTo>
                  <a:pt x="1118" y="589"/>
                </a:lnTo>
                <a:lnTo>
                  <a:pt x="1113" y="593"/>
                </a:lnTo>
                <a:lnTo>
                  <a:pt x="1106" y="598"/>
                </a:lnTo>
                <a:lnTo>
                  <a:pt x="1095" y="605"/>
                </a:lnTo>
                <a:lnTo>
                  <a:pt x="1094" y="607"/>
                </a:lnTo>
                <a:lnTo>
                  <a:pt x="1081" y="616"/>
                </a:lnTo>
                <a:lnTo>
                  <a:pt x="1071" y="623"/>
                </a:lnTo>
                <a:lnTo>
                  <a:pt x="1060" y="628"/>
                </a:lnTo>
                <a:lnTo>
                  <a:pt x="1055" y="632"/>
                </a:lnTo>
                <a:lnTo>
                  <a:pt x="1053" y="632"/>
                </a:lnTo>
                <a:lnTo>
                  <a:pt x="1041" y="640"/>
                </a:lnTo>
                <a:lnTo>
                  <a:pt x="1039" y="640"/>
                </a:lnTo>
                <a:lnTo>
                  <a:pt x="1032" y="646"/>
                </a:lnTo>
                <a:lnTo>
                  <a:pt x="1023" y="651"/>
                </a:lnTo>
                <a:lnTo>
                  <a:pt x="1016" y="654"/>
                </a:lnTo>
                <a:lnTo>
                  <a:pt x="1009" y="658"/>
                </a:lnTo>
                <a:lnTo>
                  <a:pt x="1009" y="660"/>
                </a:lnTo>
                <a:lnTo>
                  <a:pt x="1005" y="662"/>
                </a:lnTo>
                <a:lnTo>
                  <a:pt x="1002" y="663"/>
                </a:lnTo>
                <a:lnTo>
                  <a:pt x="1000" y="667"/>
                </a:lnTo>
                <a:lnTo>
                  <a:pt x="995" y="670"/>
                </a:lnTo>
                <a:lnTo>
                  <a:pt x="991" y="674"/>
                </a:lnTo>
                <a:lnTo>
                  <a:pt x="988" y="677"/>
                </a:lnTo>
                <a:lnTo>
                  <a:pt x="979" y="684"/>
                </a:lnTo>
                <a:lnTo>
                  <a:pt x="975" y="690"/>
                </a:lnTo>
                <a:lnTo>
                  <a:pt x="972" y="693"/>
                </a:lnTo>
                <a:lnTo>
                  <a:pt x="961" y="702"/>
                </a:lnTo>
                <a:lnTo>
                  <a:pt x="956" y="711"/>
                </a:lnTo>
                <a:lnTo>
                  <a:pt x="954" y="711"/>
                </a:lnTo>
                <a:lnTo>
                  <a:pt x="945" y="720"/>
                </a:lnTo>
                <a:lnTo>
                  <a:pt x="937" y="727"/>
                </a:lnTo>
                <a:lnTo>
                  <a:pt x="935" y="730"/>
                </a:lnTo>
                <a:lnTo>
                  <a:pt x="933" y="730"/>
                </a:lnTo>
                <a:lnTo>
                  <a:pt x="931" y="732"/>
                </a:lnTo>
                <a:lnTo>
                  <a:pt x="924" y="737"/>
                </a:lnTo>
                <a:lnTo>
                  <a:pt x="921" y="741"/>
                </a:lnTo>
                <a:lnTo>
                  <a:pt x="917" y="744"/>
                </a:lnTo>
                <a:lnTo>
                  <a:pt x="912" y="748"/>
                </a:lnTo>
                <a:lnTo>
                  <a:pt x="907" y="739"/>
                </a:lnTo>
                <a:lnTo>
                  <a:pt x="905" y="736"/>
                </a:lnTo>
                <a:lnTo>
                  <a:pt x="903" y="734"/>
                </a:lnTo>
                <a:lnTo>
                  <a:pt x="901" y="730"/>
                </a:lnTo>
                <a:lnTo>
                  <a:pt x="896" y="723"/>
                </a:lnTo>
                <a:lnTo>
                  <a:pt x="894" y="720"/>
                </a:lnTo>
                <a:lnTo>
                  <a:pt x="892" y="718"/>
                </a:lnTo>
                <a:lnTo>
                  <a:pt x="887" y="713"/>
                </a:lnTo>
                <a:lnTo>
                  <a:pt x="882" y="704"/>
                </a:lnTo>
                <a:lnTo>
                  <a:pt x="877" y="697"/>
                </a:lnTo>
                <a:lnTo>
                  <a:pt x="873" y="690"/>
                </a:lnTo>
                <a:lnTo>
                  <a:pt x="868" y="683"/>
                </a:lnTo>
                <a:lnTo>
                  <a:pt x="861" y="674"/>
                </a:lnTo>
                <a:lnTo>
                  <a:pt x="854" y="669"/>
                </a:lnTo>
                <a:lnTo>
                  <a:pt x="848" y="662"/>
                </a:lnTo>
                <a:lnTo>
                  <a:pt x="839" y="653"/>
                </a:lnTo>
                <a:lnTo>
                  <a:pt x="829" y="642"/>
                </a:lnTo>
                <a:lnTo>
                  <a:pt x="820" y="635"/>
                </a:lnTo>
                <a:lnTo>
                  <a:pt x="809" y="628"/>
                </a:lnTo>
                <a:lnTo>
                  <a:pt x="801" y="621"/>
                </a:lnTo>
                <a:lnTo>
                  <a:pt x="790" y="616"/>
                </a:lnTo>
                <a:lnTo>
                  <a:pt x="783" y="609"/>
                </a:lnTo>
                <a:lnTo>
                  <a:pt x="769" y="600"/>
                </a:lnTo>
                <a:lnTo>
                  <a:pt x="755" y="591"/>
                </a:lnTo>
                <a:lnTo>
                  <a:pt x="746" y="586"/>
                </a:lnTo>
                <a:lnTo>
                  <a:pt x="737" y="582"/>
                </a:lnTo>
                <a:lnTo>
                  <a:pt x="725" y="575"/>
                </a:lnTo>
                <a:lnTo>
                  <a:pt x="712" y="566"/>
                </a:lnTo>
                <a:lnTo>
                  <a:pt x="700" y="557"/>
                </a:lnTo>
                <a:lnTo>
                  <a:pt x="682" y="547"/>
                </a:lnTo>
                <a:lnTo>
                  <a:pt x="665" y="538"/>
                </a:lnTo>
                <a:lnTo>
                  <a:pt x="654" y="531"/>
                </a:lnTo>
                <a:lnTo>
                  <a:pt x="642" y="522"/>
                </a:lnTo>
                <a:lnTo>
                  <a:pt x="631" y="515"/>
                </a:lnTo>
                <a:lnTo>
                  <a:pt x="621" y="510"/>
                </a:lnTo>
                <a:lnTo>
                  <a:pt x="603" y="501"/>
                </a:lnTo>
                <a:lnTo>
                  <a:pt x="594" y="496"/>
                </a:lnTo>
                <a:lnTo>
                  <a:pt x="584" y="489"/>
                </a:lnTo>
                <a:lnTo>
                  <a:pt x="575" y="483"/>
                </a:lnTo>
                <a:lnTo>
                  <a:pt x="561" y="474"/>
                </a:lnTo>
                <a:lnTo>
                  <a:pt x="548" y="467"/>
                </a:lnTo>
                <a:lnTo>
                  <a:pt x="536" y="460"/>
                </a:lnTo>
                <a:lnTo>
                  <a:pt x="527" y="457"/>
                </a:lnTo>
                <a:lnTo>
                  <a:pt x="520" y="453"/>
                </a:lnTo>
                <a:lnTo>
                  <a:pt x="513" y="450"/>
                </a:lnTo>
                <a:lnTo>
                  <a:pt x="506" y="446"/>
                </a:lnTo>
                <a:lnTo>
                  <a:pt x="495" y="441"/>
                </a:lnTo>
                <a:lnTo>
                  <a:pt x="487" y="434"/>
                </a:lnTo>
                <a:lnTo>
                  <a:pt x="476" y="429"/>
                </a:lnTo>
                <a:lnTo>
                  <a:pt x="465" y="423"/>
                </a:lnTo>
                <a:lnTo>
                  <a:pt x="453" y="418"/>
                </a:lnTo>
                <a:lnTo>
                  <a:pt x="442" y="414"/>
                </a:lnTo>
                <a:lnTo>
                  <a:pt x="428" y="407"/>
                </a:lnTo>
                <a:lnTo>
                  <a:pt x="414" y="400"/>
                </a:lnTo>
                <a:lnTo>
                  <a:pt x="404" y="395"/>
                </a:lnTo>
                <a:lnTo>
                  <a:pt x="391" y="388"/>
                </a:lnTo>
                <a:lnTo>
                  <a:pt x="377" y="381"/>
                </a:lnTo>
                <a:lnTo>
                  <a:pt x="363" y="376"/>
                </a:lnTo>
                <a:lnTo>
                  <a:pt x="349" y="369"/>
                </a:lnTo>
                <a:lnTo>
                  <a:pt x="335" y="362"/>
                </a:lnTo>
                <a:lnTo>
                  <a:pt x="324" y="356"/>
                </a:lnTo>
                <a:lnTo>
                  <a:pt x="314" y="351"/>
                </a:lnTo>
                <a:lnTo>
                  <a:pt x="301" y="346"/>
                </a:lnTo>
                <a:lnTo>
                  <a:pt x="282" y="337"/>
                </a:lnTo>
                <a:lnTo>
                  <a:pt x="271" y="333"/>
                </a:lnTo>
                <a:lnTo>
                  <a:pt x="259" y="328"/>
                </a:lnTo>
                <a:lnTo>
                  <a:pt x="247" y="323"/>
                </a:lnTo>
                <a:lnTo>
                  <a:pt x="238" y="317"/>
                </a:lnTo>
                <a:lnTo>
                  <a:pt x="227" y="312"/>
                </a:lnTo>
                <a:lnTo>
                  <a:pt x="215" y="307"/>
                </a:lnTo>
                <a:lnTo>
                  <a:pt x="204" y="303"/>
                </a:lnTo>
                <a:lnTo>
                  <a:pt x="195" y="298"/>
                </a:lnTo>
                <a:lnTo>
                  <a:pt x="185" y="293"/>
                </a:lnTo>
                <a:lnTo>
                  <a:pt x="172" y="289"/>
                </a:lnTo>
                <a:lnTo>
                  <a:pt x="160" y="284"/>
                </a:lnTo>
                <a:lnTo>
                  <a:pt x="150" y="279"/>
                </a:lnTo>
                <a:lnTo>
                  <a:pt x="139" y="273"/>
                </a:lnTo>
                <a:lnTo>
                  <a:pt x="120" y="264"/>
                </a:lnTo>
                <a:lnTo>
                  <a:pt x="109" y="259"/>
                </a:lnTo>
                <a:lnTo>
                  <a:pt x="100" y="254"/>
                </a:lnTo>
                <a:lnTo>
                  <a:pt x="91" y="249"/>
                </a:lnTo>
                <a:lnTo>
                  <a:pt x="83" y="245"/>
                </a:lnTo>
                <a:lnTo>
                  <a:pt x="72" y="236"/>
                </a:lnTo>
                <a:lnTo>
                  <a:pt x="65" y="229"/>
                </a:lnTo>
                <a:lnTo>
                  <a:pt x="60" y="226"/>
                </a:lnTo>
                <a:lnTo>
                  <a:pt x="56" y="220"/>
                </a:lnTo>
                <a:lnTo>
                  <a:pt x="51" y="215"/>
                </a:lnTo>
                <a:lnTo>
                  <a:pt x="47" y="212"/>
                </a:lnTo>
                <a:lnTo>
                  <a:pt x="38" y="203"/>
                </a:lnTo>
                <a:lnTo>
                  <a:pt x="28" y="187"/>
                </a:lnTo>
                <a:lnTo>
                  <a:pt x="26" y="180"/>
                </a:lnTo>
                <a:lnTo>
                  <a:pt x="21" y="171"/>
                </a:lnTo>
                <a:lnTo>
                  <a:pt x="17" y="164"/>
                </a:lnTo>
                <a:lnTo>
                  <a:pt x="12" y="152"/>
                </a:lnTo>
                <a:lnTo>
                  <a:pt x="8" y="141"/>
                </a:lnTo>
                <a:lnTo>
                  <a:pt x="5" y="129"/>
                </a:lnTo>
                <a:lnTo>
                  <a:pt x="3" y="120"/>
                </a:lnTo>
                <a:lnTo>
                  <a:pt x="1" y="109"/>
                </a:lnTo>
                <a:lnTo>
                  <a:pt x="1" y="93"/>
                </a:lnTo>
                <a:lnTo>
                  <a:pt x="0" y="83"/>
                </a:lnTo>
                <a:lnTo>
                  <a:pt x="1" y="74"/>
                </a:lnTo>
                <a:lnTo>
                  <a:pt x="1" y="63"/>
                </a:lnTo>
                <a:lnTo>
                  <a:pt x="3" y="58"/>
                </a:lnTo>
                <a:lnTo>
                  <a:pt x="5" y="44"/>
                </a:lnTo>
                <a:lnTo>
                  <a:pt x="8" y="33"/>
                </a:lnTo>
                <a:lnTo>
                  <a:pt x="12" y="24"/>
                </a:lnTo>
                <a:lnTo>
                  <a:pt x="12" y="21"/>
                </a:lnTo>
                <a:lnTo>
                  <a:pt x="14" y="17"/>
                </a:lnTo>
                <a:lnTo>
                  <a:pt x="17" y="10"/>
                </a:lnTo>
                <a:lnTo>
                  <a:pt x="21" y="2"/>
                </a:lnTo>
                <a:lnTo>
                  <a:pt x="23" y="0"/>
                </a:lnTo>
                <a:lnTo>
                  <a:pt x="31" y="3"/>
                </a:lnTo>
                <a:lnTo>
                  <a:pt x="44" y="7"/>
                </a:lnTo>
                <a:lnTo>
                  <a:pt x="45" y="9"/>
                </a:lnTo>
                <a:lnTo>
                  <a:pt x="54" y="12"/>
                </a:lnTo>
                <a:lnTo>
                  <a:pt x="58" y="14"/>
                </a:lnTo>
                <a:lnTo>
                  <a:pt x="67" y="16"/>
                </a:lnTo>
                <a:lnTo>
                  <a:pt x="70" y="17"/>
                </a:lnTo>
                <a:lnTo>
                  <a:pt x="70" y="17"/>
                </a:lnTo>
                <a:lnTo>
                  <a:pt x="75" y="19"/>
                </a:lnTo>
                <a:lnTo>
                  <a:pt x="81" y="21"/>
                </a:lnTo>
                <a:lnTo>
                  <a:pt x="88" y="23"/>
                </a:lnTo>
                <a:lnTo>
                  <a:pt x="97" y="24"/>
                </a:lnTo>
                <a:lnTo>
                  <a:pt x="100" y="24"/>
                </a:lnTo>
                <a:lnTo>
                  <a:pt x="105" y="24"/>
                </a:lnTo>
                <a:lnTo>
                  <a:pt x="116" y="28"/>
                </a:lnTo>
                <a:lnTo>
                  <a:pt x="132" y="30"/>
                </a:lnTo>
                <a:lnTo>
                  <a:pt x="150" y="33"/>
                </a:lnTo>
                <a:lnTo>
                  <a:pt x="164" y="37"/>
                </a:lnTo>
                <a:lnTo>
                  <a:pt x="178" y="37"/>
                </a:lnTo>
                <a:lnTo>
                  <a:pt x="188" y="39"/>
                </a:lnTo>
                <a:lnTo>
                  <a:pt x="204" y="42"/>
                </a:lnTo>
                <a:lnTo>
                  <a:pt x="210" y="44"/>
                </a:lnTo>
                <a:lnTo>
                  <a:pt x="222" y="46"/>
                </a:lnTo>
                <a:lnTo>
                  <a:pt x="224" y="46"/>
                </a:lnTo>
                <a:lnTo>
                  <a:pt x="232" y="47"/>
                </a:lnTo>
                <a:lnTo>
                  <a:pt x="248" y="51"/>
                </a:lnTo>
                <a:lnTo>
                  <a:pt x="257" y="53"/>
                </a:lnTo>
                <a:lnTo>
                  <a:pt x="261" y="53"/>
                </a:lnTo>
                <a:lnTo>
                  <a:pt x="277" y="56"/>
                </a:lnTo>
                <a:lnTo>
                  <a:pt x="289" y="58"/>
                </a:lnTo>
                <a:lnTo>
                  <a:pt x="291" y="60"/>
                </a:lnTo>
                <a:lnTo>
                  <a:pt x="294" y="60"/>
                </a:lnTo>
                <a:lnTo>
                  <a:pt x="310" y="63"/>
                </a:lnTo>
                <a:lnTo>
                  <a:pt x="328" y="67"/>
                </a:lnTo>
                <a:lnTo>
                  <a:pt x="342" y="69"/>
                </a:lnTo>
                <a:lnTo>
                  <a:pt x="351" y="70"/>
                </a:lnTo>
                <a:lnTo>
                  <a:pt x="361" y="72"/>
                </a:lnTo>
                <a:lnTo>
                  <a:pt x="365" y="72"/>
                </a:lnTo>
                <a:lnTo>
                  <a:pt x="372" y="74"/>
                </a:lnTo>
                <a:lnTo>
                  <a:pt x="379" y="76"/>
                </a:lnTo>
                <a:lnTo>
                  <a:pt x="386" y="76"/>
                </a:lnTo>
                <a:lnTo>
                  <a:pt x="391" y="77"/>
                </a:lnTo>
                <a:lnTo>
                  <a:pt x="398" y="77"/>
                </a:lnTo>
                <a:lnTo>
                  <a:pt x="407" y="77"/>
                </a:lnTo>
                <a:lnTo>
                  <a:pt x="414" y="79"/>
                </a:lnTo>
                <a:lnTo>
                  <a:pt x="430" y="79"/>
                </a:lnTo>
                <a:lnTo>
                  <a:pt x="439" y="79"/>
                </a:lnTo>
                <a:lnTo>
                  <a:pt x="442" y="79"/>
                </a:lnTo>
                <a:lnTo>
                  <a:pt x="451" y="79"/>
                </a:lnTo>
                <a:lnTo>
                  <a:pt x="453" y="79"/>
                </a:lnTo>
                <a:lnTo>
                  <a:pt x="460" y="79"/>
                </a:lnTo>
                <a:lnTo>
                  <a:pt x="464" y="79"/>
                </a:lnTo>
                <a:lnTo>
                  <a:pt x="465" y="79"/>
                </a:lnTo>
                <a:lnTo>
                  <a:pt x="474" y="81"/>
                </a:lnTo>
                <a:lnTo>
                  <a:pt x="476" y="81"/>
                </a:lnTo>
                <a:lnTo>
                  <a:pt x="478" y="81"/>
                </a:lnTo>
                <a:lnTo>
                  <a:pt x="487" y="81"/>
                </a:lnTo>
                <a:lnTo>
                  <a:pt x="488" y="81"/>
                </a:lnTo>
                <a:lnTo>
                  <a:pt x="499" y="81"/>
                </a:lnTo>
                <a:lnTo>
                  <a:pt x="511" y="83"/>
                </a:lnTo>
                <a:lnTo>
                  <a:pt x="522" y="83"/>
                </a:lnTo>
                <a:lnTo>
                  <a:pt x="534" y="83"/>
                </a:lnTo>
                <a:lnTo>
                  <a:pt x="543" y="83"/>
                </a:lnTo>
                <a:lnTo>
                  <a:pt x="555" y="84"/>
                </a:lnTo>
                <a:lnTo>
                  <a:pt x="568" y="84"/>
                </a:lnTo>
                <a:lnTo>
                  <a:pt x="580" y="84"/>
                </a:lnTo>
                <a:lnTo>
                  <a:pt x="592" y="84"/>
                </a:lnTo>
                <a:lnTo>
                  <a:pt x="605" y="86"/>
                </a:lnTo>
                <a:lnTo>
                  <a:pt x="617" y="86"/>
                </a:lnTo>
                <a:lnTo>
                  <a:pt x="626" y="86"/>
                </a:lnTo>
                <a:lnTo>
                  <a:pt x="638" y="86"/>
                </a:lnTo>
                <a:lnTo>
                  <a:pt x="649" y="88"/>
                </a:lnTo>
                <a:lnTo>
                  <a:pt x="659" y="88"/>
                </a:lnTo>
                <a:lnTo>
                  <a:pt x="677" y="88"/>
                </a:lnTo>
                <a:lnTo>
                  <a:pt x="693" y="88"/>
                </a:lnTo>
                <a:lnTo>
                  <a:pt x="705" y="90"/>
                </a:lnTo>
                <a:lnTo>
                  <a:pt x="719" y="90"/>
                </a:lnTo>
                <a:lnTo>
                  <a:pt x="725" y="90"/>
                </a:lnTo>
                <a:lnTo>
                  <a:pt x="739" y="92"/>
                </a:lnTo>
                <a:lnTo>
                  <a:pt x="744" y="92"/>
                </a:lnTo>
                <a:lnTo>
                  <a:pt x="755" y="92"/>
                </a:lnTo>
                <a:lnTo>
                  <a:pt x="760" y="93"/>
                </a:lnTo>
                <a:lnTo>
                  <a:pt x="760" y="99"/>
                </a:lnTo>
                <a:lnTo>
                  <a:pt x="760" y="104"/>
                </a:lnTo>
                <a:lnTo>
                  <a:pt x="758" y="122"/>
                </a:lnTo>
                <a:lnTo>
                  <a:pt x="758" y="129"/>
                </a:lnTo>
                <a:lnTo>
                  <a:pt x="758" y="130"/>
                </a:lnTo>
                <a:lnTo>
                  <a:pt x="758" y="132"/>
                </a:lnTo>
                <a:lnTo>
                  <a:pt x="760" y="134"/>
                </a:lnTo>
                <a:lnTo>
                  <a:pt x="762" y="134"/>
                </a:lnTo>
                <a:lnTo>
                  <a:pt x="764" y="136"/>
                </a:lnTo>
                <a:lnTo>
                  <a:pt x="771" y="137"/>
                </a:lnTo>
                <a:lnTo>
                  <a:pt x="781" y="139"/>
                </a:lnTo>
                <a:lnTo>
                  <a:pt x="790" y="143"/>
                </a:lnTo>
                <a:lnTo>
                  <a:pt x="794" y="144"/>
                </a:lnTo>
                <a:lnTo>
                  <a:pt x="804" y="146"/>
                </a:lnTo>
                <a:lnTo>
                  <a:pt x="815" y="148"/>
                </a:lnTo>
                <a:lnTo>
                  <a:pt x="827" y="152"/>
                </a:lnTo>
                <a:lnTo>
                  <a:pt x="838" y="153"/>
                </a:lnTo>
                <a:lnTo>
                  <a:pt x="850" y="157"/>
                </a:lnTo>
                <a:lnTo>
                  <a:pt x="862" y="159"/>
                </a:lnTo>
                <a:lnTo>
                  <a:pt x="875" y="160"/>
                </a:lnTo>
                <a:lnTo>
                  <a:pt x="885" y="164"/>
                </a:lnTo>
                <a:lnTo>
                  <a:pt x="887" y="164"/>
                </a:lnTo>
                <a:lnTo>
                  <a:pt x="898" y="164"/>
                </a:lnTo>
                <a:lnTo>
                  <a:pt x="903" y="166"/>
                </a:lnTo>
                <a:lnTo>
                  <a:pt x="908" y="167"/>
                </a:lnTo>
                <a:lnTo>
                  <a:pt x="914" y="167"/>
                </a:lnTo>
                <a:lnTo>
                  <a:pt x="924" y="171"/>
                </a:lnTo>
                <a:lnTo>
                  <a:pt x="937" y="173"/>
                </a:lnTo>
                <a:lnTo>
                  <a:pt x="949" y="176"/>
                </a:lnTo>
                <a:lnTo>
                  <a:pt x="959" y="178"/>
                </a:lnTo>
                <a:lnTo>
                  <a:pt x="970" y="180"/>
                </a:lnTo>
                <a:lnTo>
                  <a:pt x="982" y="183"/>
                </a:lnTo>
                <a:lnTo>
                  <a:pt x="995" y="185"/>
                </a:lnTo>
                <a:lnTo>
                  <a:pt x="1005" y="189"/>
                </a:lnTo>
                <a:lnTo>
                  <a:pt x="1021" y="192"/>
                </a:lnTo>
                <a:lnTo>
                  <a:pt x="1028" y="192"/>
                </a:lnTo>
                <a:lnTo>
                  <a:pt x="1035" y="194"/>
                </a:lnTo>
                <a:lnTo>
                  <a:pt x="1046" y="197"/>
                </a:lnTo>
                <a:lnTo>
                  <a:pt x="1058" y="199"/>
                </a:lnTo>
                <a:lnTo>
                  <a:pt x="1064" y="199"/>
                </a:lnTo>
                <a:lnTo>
                  <a:pt x="1065" y="201"/>
                </a:lnTo>
                <a:lnTo>
                  <a:pt x="1067" y="201"/>
                </a:lnTo>
                <a:lnTo>
                  <a:pt x="1069" y="201"/>
                </a:lnTo>
                <a:lnTo>
                  <a:pt x="1071" y="201"/>
                </a:lnTo>
                <a:lnTo>
                  <a:pt x="1072" y="201"/>
                </a:lnTo>
                <a:lnTo>
                  <a:pt x="1074" y="201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17">
            <a:extLst>
              <a:ext uri="{FF2B5EF4-FFF2-40B4-BE49-F238E27FC236}">
                <a16:creationId xmlns:a16="http://schemas.microsoft.com/office/drawing/2014/main" id="{D7A8E39A-CAEE-47F8-B2B7-CA6AE6348860}"/>
              </a:ext>
            </a:extLst>
          </p:cNvPr>
          <p:cNvSpPr>
            <a:spLocks/>
          </p:cNvSpPr>
          <p:nvPr/>
        </p:nvSpPr>
        <p:spPr bwMode="auto">
          <a:xfrm>
            <a:off x="4479926" y="3951288"/>
            <a:ext cx="590550" cy="641350"/>
          </a:xfrm>
          <a:custGeom>
            <a:avLst/>
            <a:gdLst>
              <a:gd name="T0" fmla="*/ 367 w 372"/>
              <a:gd name="T1" fmla="*/ 180 h 404"/>
              <a:gd name="T2" fmla="*/ 356 w 372"/>
              <a:gd name="T3" fmla="*/ 191 h 404"/>
              <a:gd name="T4" fmla="*/ 347 w 372"/>
              <a:gd name="T5" fmla="*/ 194 h 404"/>
              <a:gd name="T6" fmla="*/ 323 w 372"/>
              <a:gd name="T7" fmla="*/ 200 h 404"/>
              <a:gd name="T8" fmla="*/ 309 w 372"/>
              <a:gd name="T9" fmla="*/ 207 h 404"/>
              <a:gd name="T10" fmla="*/ 300 w 372"/>
              <a:gd name="T11" fmla="*/ 212 h 404"/>
              <a:gd name="T12" fmla="*/ 289 w 372"/>
              <a:gd name="T13" fmla="*/ 221 h 404"/>
              <a:gd name="T14" fmla="*/ 280 w 372"/>
              <a:gd name="T15" fmla="*/ 230 h 404"/>
              <a:gd name="T16" fmla="*/ 275 w 372"/>
              <a:gd name="T17" fmla="*/ 238 h 404"/>
              <a:gd name="T18" fmla="*/ 266 w 372"/>
              <a:gd name="T19" fmla="*/ 254 h 404"/>
              <a:gd name="T20" fmla="*/ 263 w 372"/>
              <a:gd name="T21" fmla="*/ 265 h 404"/>
              <a:gd name="T22" fmla="*/ 259 w 372"/>
              <a:gd name="T23" fmla="*/ 277 h 404"/>
              <a:gd name="T24" fmla="*/ 256 w 372"/>
              <a:gd name="T25" fmla="*/ 290 h 404"/>
              <a:gd name="T26" fmla="*/ 252 w 372"/>
              <a:gd name="T27" fmla="*/ 298 h 404"/>
              <a:gd name="T28" fmla="*/ 249 w 372"/>
              <a:gd name="T29" fmla="*/ 304 h 404"/>
              <a:gd name="T30" fmla="*/ 247 w 372"/>
              <a:gd name="T31" fmla="*/ 309 h 404"/>
              <a:gd name="T32" fmla="*/ 242 w 372"/>
              <a:gd name="T33" fmla="*/ 314 h 404"/>
              <a:gd name="T34" fmla="*/ 222 w 372"/>
              <a:gd name="T35" fmla="*/ 336 h 404"/>
              <a:gd name="T36" fmla="*/ 213 w 372"/>
              <a:gd name="T37" fmla="*/ 344 h 404"/>
              <a:gd name="T38" fmla="*/ 201 w 372"/>
              <a:gd name="T39" fmla="*/ 355 h 404"/>
              <a:gd name="T40" fmla="*/ 194 w 372"/>
              <a:gd name="T41" fmla="*/ 360 h 404"/>
              <a:gd name="T42" fmla="*/ 164 w 372"/>
              <a:gd name="T43" fmla="*/ 378 h 404"/>
              <a:gd name="T44" fmla="*/ 153 w 372"/>
              <a:gd name="T45" fmla="*/ 385 h 404"/>
              <a:gd name="T46" fmla="*/ 139 w 372"/>
              <a:gd name="T47" fmla="*/ 396 h 404"/>
              <a:gd name="T48" fmla="*/ 129 w 372"/>
              <a:gd name="T49" fmla="*/ 403 h 404"/>
              <a:gd name="T50" fmla="*/ 122 w 372"/>
              <a:gd name="T51" fmla="*/ 403 h 404"/>
              <a:gd name="T52" fmla="*/ 114 w 372"/>
              <a:gd name="T53" fmla="*/ 399 h 404"/>
              <a:gd name="T54" fmla="*/ 102 w 372"/>
              <a:gd name="T55" fmla="*/ 383 h 404"/>
              <a:gd name="T56" fmla="*/ 92 w 372"/>
              <a:gd name="T57" fmla="*/ 353 h 404"/>
              <a:gd name="T58" fmla="*/ 79 w 372"/>
              <a:gd name="T59" fmla="*/ 314 h 404"/>
              <a:gd name="T60" fmla="*/ 67 w 372"/>
              <a:gd name="T61" fmla="*/ 281 h 404"/>
              <a:gd name="T62" fmla="*/ 60 w 372"/>
              <a:gd name="T63" fmla="*/ 260 h 404"/>
              <a:gd name="T64" fmla="*/ 49 w 372"/>
              <a:gd name="T65" fmla="*/ 230 h 404"/>
              <a:gd name="T66" fmla="*/ 32 w 372"/>
              <a:gd name="T67" fmla="*/ 175 h 404"/>
              <a:gd name="T68" fmla="*/ 16 w 372"/>
              <a:gd name="T69" fmla="*/ 129 h 404"/>
              <a:gd name="T70" fmla="*/ 7 w 372"/>
              <a:gd name="T71" fmla="*/ 103 h 404"/>
              <a:gd name="T72" fmla="*/ 0 w 372"/>
              <a:gd name="T73" fmla="*/ 83 h 404"/>
              <a:gd name="T74" fmla="*/ 2 w 372"/>
              <a:gd name="T75" fmla="*/ 73 h 404"/>
              <a:gd name="T76" fmla="*/ 5 w 372"/>
              <a:gd name="T77" fmla="*/ 55 h 404"/>
              <a:gd name="T78" fmla="*/ 17 w 372"/>
              <a:gd name="T79" fmla="*/ 43 h 404"/>
              <a:gd name="T80" fmla="*/ 79 w 372"/>
              <a:gd name="T81" fmla="*/ 7 h 404"/>
              <a:gd name="T82" fmla="*/ 88 w 372"/>
              <a:gd name="T83" fmla="*/ 4 h 404"/>
              <a:gd name="T84" fmla="*/ 134 w 372"/>
              <a:gd name="T85" fmla="*/ 23 h 404"/>
              <a:gd name="T86" fmla="*/ 171 w 372"/>
              <a:gd name="T87" fmla="*/ 34 h 404"/>
              <a:gd name="T88" fmla="*/ 190 w 372"/>
              <a:gd name="T89" fmla="*/ 39 h 404"/>
              <a:gd name="T90" fmla="*/ 220 w 372"/>
              <a:gd name="T91" fmla="*/ 44 h 404"/>
              <a:gd name="T92" fmla="*/ 240 w 372"/>
              <a:gd name="T93" fmla="*/ 46 h 404"/>
              <a:gd name="T94" fmla="*/ 261 w 372"/>
              <a:gd name="T95" fmla="*/ 43 h 404"/>
              <a:gd name="T96" fmla="*/ 291 w 372"/>
              <a:gd name="T97" fmla="*/ 34 h 404"/>
              <a:gd name="T98" fmla="*/ 303 w 372"/>
              <a:gd name="T99" fmla="*/ 30 h 404"/>
              <a:gd name="T100" fmla="*/ 339 w 372"/>
              <a:gd name="T101" fmla="*/ 13 h 404"/>
              <a:gd name="T102" fmla="*/ 365 w 372"/>
              <a:gd name="T103" fmla="*/ 11 h 404"/>
              <a:gd name="T104" fmla="*/ 365 w 372"/>
              <a:gd name="T105" fmla="*/ 32 h 404"/>
              <a:gd name="T106" fmla="*/ 369 w 372"/>
              <a:gd name="T107" fmla="*/ 74 h 404"/>
              <a:gd name="T108" fmla="*/ 370 w 372"/>
              <a:gd name="T109" fmla="*/ 106 h 404"/>
              <a:gd name="T110" fmla="*/ 370 w 372"/>
              <a:gd name="T111" fmla="*/ 136 h 404"/>
              <a:gd name="T112" fmla="*/ 372 w 372"/>
              <a:gd name="T113" fmla="*/ 156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2" h="404">
                <a:moveTo>
                  <a:pt x="372" y="163"/>
                </a:moveTo>
                <a:lnTo>
                  <a:pt x="370" y="170"/>
                </a:lnTo>
                <a:lnTo>
                  <a:pt x="370" y="171"/>
                </a:lnTo>
                <a:lnTo>
                  <a:pt x="369" y="173"/>
                </a:lnTo>
                <a:lnTo>
                  <a:pt x="367" y="180"/>
                </a:lnTo>
                <a:lnTo>
                  <a:pt x="362" y="187"/>
                </a:lnTo>
                <a:lnTo>
                  <a:pt x="362" y="187"/>
                </a:lnTo>
                <a:lnTo>
                  <a:pt x="360" y="187"/>
                </a:lnTo>
                <a:lnTo>
                  <a:pt x="358" y="189"/>
                </a:lnTo>
                <a:lnTo>
                  <a:pt x="356" y="191"/>
                </a:lnTo>
                <a:lnTo>
                  <a:pt x="354" y="191"/>
                </a:lnTo>
                <a:lnTo>
                  <a:pt x="353" y="193"/>
                </a:lnTo>
                <a:lnTo>
                  <a:pt x="351" y="193"/>
                </a:lnTo>
                <a:lnTo>
                  <a:pt x="349" y="194"/>
                </a:lnTo>
                <a:lnTo>
                  <a:pt x="347" y="194"/>
                </a:lnTo>
                <a:lnTo>
                  <a:pt x="346" y="194"/>
                </a:lnTo>
                <a:lnTo>
                  <a:pt x="344" y="194"/>
                </a:lnTo>
                <a:lnTo>
                  <a:pt x="342" y="196"/>
                </a:lnTo>
                <a:lnTo>
                  <a:pt x="326" y="200"/>
                </a:lnTo>
                <a:lnTo>
                  <a:pt x="323" y="200"/>
                </a:lnTo>
                <a:lnTo>
                  <a:pt x="319" y="201"/>
                </a:lnTo>
                <a:lnTo>
                  <a:pt x="317" y="203"/>
                </a:lnTo>
                <a:lnTo>
                  <a:pt x="314" y="203"/>
                </a:lnTo>
                <a:lnTo>
                  <a:pt x="312" y="205"/>
                </a:lnTo>
                <a:lnTo>
                  <a:pt x="309" y="207"/>
                </a:lnTo>
                <a:lnTo>
                  <a:pt x="307" y="207"/>
                </a:lnTo>
                <a:lnTo>
                  <a:pt x="307" y="208"/>
                </a:lnTo>
                <a:lnTo>
                  <a:pt x="305" y="208"/>
                </a:lnTo>
                <a:lnTo>
                  <a:pt x="302" y="210"/>
                </a:lnTo>
                <a:lnTo>
                  <a:pt x="300" y="212"/>
                </a:lnTo>
                <a:lnTo>
                  <a:pt x="296" y="214"/>
                </a:lnTo>
                <a:lnTo>
                  <a:pt x="294" y="216"/>
                </a:lnTo>
                <a:lnTo>
                  <a:pt x="293" y="217"/>
                </a:lnTo>
                <a:lnTo>
                  <a:pt x="291" y="219"/>
                </a:lnTo>
                <a:lnTo>
                  <a:pt x="289" y="221"/>
                </a:lnTo>
                <a:lnTo>
                  <a:pt x="287" y="223"/>
                </a:lnTo>
                <a:lnTo>
                  <a:pt x="286" y="224"/>
                </a:lnTo>
                <a:lnTo>
                  <a:pt x="284" y="228"/>
                </a:lnTo>
                <a:lnTo>
                  <a:pt x="282" y="230"/>
                </a:lnTo>
                <a:lnTo>
                  <a:pt x="280" y="230"/>
                </a:lnTo>
                <a:lnTo>
                  <a:pt x="279" y="231"/>
                </a:lnTo>
                <a:lnTo>
                  <a:pt x="279" y="233"/>
                </a:lnTo>
                <a:lnTo>
                  <a:pt x="277" y="235"/>
                </a:lnTo>
                <a:lnTo>
                  <a:pt x="275" y="237"/>
                </a:lnTo>
                <a:lnTo>
                  <a:pt x="275" y="238"/>
                </a:lnTo>
                <a:lnTo>
                  <a:pt x="273" y="240"/>
                </a:lnTo>
                <a:lnTo>
                  <a:pt x="270" y="249"/>
                </a:lnTo>
                <a:lnTo>
                  <a:pt x="268" y="251"/>
                </a:lnTo>
                <a:lnTo>
                  <a:pt x="268" y="253"/>
                </a:lnTo>
                <a:lnTo>
                  <a:pt x="266" y="254"/>
                </a:lnTo>
                <a:lnTo>
                  <a:pt x="266" y="256"/>
                </a:lnTo>
                <a:lnTo>
                  <a:pt x="266" y="258"/>
                </a:lnTo>
                <a:lnTo>
                  <a:pt x="264" y="260"/>
                </a:lnTo>
                <a:lnTo>
                  <a:pt x="264" y="261"/>
                </a:lnTo>
                <a:lnTo>
                  <a:pt x="263" y="265"/>
                </a:lnTo>
                <a:lnTo>
                  <a:pt x="263" y="268"/>
                </a:lnTo>
                <a:lnTo>
                  <a:pt x="263" y="270"/>
                </a:lnTo>
                <a:lnTo>
                  <a:pt x="261" y="272"/>
                </a:lnTo>
                <a:lnTo>
                  <a:pt x="261" y="274"/>
                </a:lnTo>
                <a:lnTo>
                  <a:pt x="259" y="277"/>
                </a:lnTo>
                <a:lnTo>
                  <a:pt x="259" y="281"/>
                </a:lnTo>
                <a:lnTo>
                  <a:pt x="257" y="283"/>
                </a:lnTo>
                <a:lnTo>
                  <a:pt x="257" y="284"/>
                </a:lnTo>
                <a:lnTo>
                  <a:pt x="256" y="288"/>
                </a:lnTo>
                <a:lnTo>
                  <a:pt x="256" y="290"/>
                </a:lnTo>
                <a:lnTo>
                  <a:pt x="256" y="291"/>
                </a:lnTo>
                <a:lnTo>
                  <a:pt x="254" y="293"/>
                </a:lnTo>
                <a:lnTo>
                  <a:pt x="254" y="295"/>
                </a:lnTo>
                <a:lnTo>
                  <a:pt x="252" y="297"/>
                </a:lnTo>
                <a:lnTo>
                  <a:pt x="252" y="298"/>
                </a:lnTo>
                <a:lnTo>
                  <a:pt x="252" y="300"/>
                </a:lnTo>
                <a:lnTo>
                  <a:pt x="250" y="300"/>
                </a:lnTo>
                <a:lnTo>
                  <a:pt x="250" y="302"/>
                </a:lnTo>
                <a:lnTo>
                  <a:pt x="250" y="304"/>
                </a:lnTo>
                <a:lnTo>
                  <a:pt x="249" y="304"/>
                </a:lnTo>
                <a:lnTo>
                  <a:pt x="249" y="306"/>
                </a:lnTo>
                <a:lnTo>
                  <a:pt x="249" y="306"/>
                </a:lnTo>
                <a:lnTo>
                  <a:pt x="249" y="307"/>
                </a:lnTo>
                <a:lnTo>
                  <a:pt x="249" y="309"/>
                </a:lnTo>
                <a:lnTo>
                  <a:pt x="247" y="309"/>
                </a:lnTo>
                <a:lnTo>
                  <a:pt x="247" y="311"/>
                </a:lnTo>
                <a:lnTo>
                  <a:pt x="245" y="311"/>
                </a:lnTo>
                <a:lnTo>
                  <a:pt x="245" y="313"/>
                </a:lnTo>
                <a:lnTo>
                  <a:pt x="243" y="314"/>
                </a:lnTo>
                <a:lnTo>
                  <a:pt x="242" y="314"/>
                </a:lnTo>
                <a:lnTo>
                  <a:pt x="240" y="316"/>
                </a:lnTo>
                <a:lnTo>
                  <a:pt x="236" y="320"/>
                </a:lnTo>
                <a:lnTo>
                  <a:pt x="231" y="325"/>
                </a:lnTo>
                <a:lnTo>
                  <a:pt x="224" y="334"/>
                </a:lnTo>
                <a:lnTo>
                  <a:pt x="222" y="336"/>
                </a:lnTo>
                <a:lnTo>
                  <a:pt x="220" y="337"/>
                </a:lnTo>
                <a:lnTo>
                  <a:pt x="217" y="341"/>
                </a:lnTo>
                <a:lnTo>
                  <a:pt x="215" y="343"/>
                </a:lnTo>
                <a:lnTo>
                  <a:pt x="213" y="343"/>
                </a:lnTo>
                <a:lnTo>
                  <a:pt x="213" y="344"/>
                </a:lnTo>
                <a:lnTo>
                  <a:pt x="212" y="346"/>
                </a:lnTo>
                <a:lnTo>
                  <a:pt x="208" y="350"/>
                </a:lnTo>
                <a:lnTo>
                  <a:pt x="206" y="351"/>
                </a:lnTo>
                <a:lnTo>
                  <a:pt x="203" y="355"/>
                </a:lnTo>
                <a:lnTo>
                  <a:pt x="201" y="355"/>
                </a:lnTo>
                <a:lnTo>
                  <a:pt x="199" y="355"/>
                </a:lnTo>
                <a:lnTo>
                  <a:pt x="199" y="357"/>
                </a:lnTo>
                <a:lnTo>
                  <a:pt x="197" y="358"/>
                </a:lnTo>
                <a:lnTo>
                  <a:pt x="196" y="360"/>
                </a:lnTo>
                <a:lnTo>
                  <a:pt x="194" y="360"/>
                </a:lnTo>
                <a:lnTo>
                  <a:pt x="192" y="360"/>
                </a:lnTo>
                <a:lnTo>
                  <a:pt x="190" y="362"/>
                </a:lnTo>
                <a:lnTo>
                  <a:pt x="187" y="364"/>
                </a:lnTo>
                <a:lnTo>
                  <a:pt x="174" y="373"/>
                </a:lnTo>
                <a:lnTo>
                  <a:pt x="164" y="378"/>
                </a:lnTo>
                <a:lnTo>
                  <a:pt x="160" y="381"/>
                </a:lnTo>
                <a:lnTo>
                  <a:pt x="159" y="381"/>
                </a:lnTo>
                <a:lnTo>
                  <a:pt x="157" y="383"/>
                </a:lnTo>
                <a:lnTo>
                  <a:pt x="155" y="385"/>
                </a:lnTo>
                <a:lnTo>
                  <a:pt x="153" y="385"/>
                </a:lnTo>
                <a:lnTo>
                  <a:pt x="153" y="387"/>
                </a:lnTo>
                <a:lnTo>
                  <a:pt x="152" y="387"/>
                </a:lnTo>
                <a:lnTo>
                  <a:pt x="144" y="392"/>
                </a:lnTo>
                <a:lnTo>
                  <a:pt x="143" y="394"/>
                </a:lnTo>
                <a:lnTo>
                  <a:pt x="139" y="396"/>
                </a:lnTo>
                <a:lnTo>
                  <a:pt x="134" y="397"/>
                </a:lnTo>
                <a:lnTo>
                  <a:pt x="132" y="399"/>
                </a:lnTo>
                <a:lnTo>
                  <a:pt x="130" y="401"/>
                </a:lnTo>
                <a:lnTo>
                  <a:pt x="129" y="401"/>
                </a:lnTo>
                <a:lnTo>
                  <a:pt x="129" y="403"/>
                </a:lnTo>
                <a:lnTo>
                  <a:pt x="127" y="403"/>
                </a:lnTo>
                <a:lnTo>
                  <a:pt x="125" y="404"/>
                </a:lnTo>
                <a:lnTo>
                  <a:pt x="123" y="404"/>
                </a:lnTo>
                <a:lnTo>
                  <a:pt x="122" y="404"/>
                </a:lnTo>
                <a:lnTo>
                  <a:pt x="122" y="403"/>
                </a:lnTo>
                <a:lnTo>
                  <a:pt x="120" y="403"/>
                </a:lnTo>
                <a:lnTo>
                  <a:pt x="118" y="401"/>
                </a:lnTo>
                <a:lnTo>
                  <a:pt x="116" y="401"/>
                </a:lnTo>
                <a:lnTo>
                  <a:pt x="116" y="399"/>
                </a:lnTo>
                <a:lnTo>
                  <a:pt x="114" y="399"/>
                </a:lnTo>
                <a:lnTo>
                  <a:pt x="111" y="397"/>
                </a:lnTo>
                <a:lnTo>
                  <a:pt x="109" y="396"/>
                </a:lnTo>
                <a:lnTo>
                  <a:pt x="106" y="392"/>
                </a:lnTo>
                <a:lnTo>
                  <a:pt x="102" y="385"/>
                </a:lnTo>
                <a:lnTo>
                  <a:pt x="102" y="383"/>
                </a:lnTo>
                <a:lnTo>
                  <a:pt x="100" y="376"/>
                </a:lnTo>
                <a:lnTo>
                  <a:pt x="99" y="371"/>
                </a:lnTo>
                <a:lnTo>
                  <a:pt x="97" y="366"/>
                </a:lnTo>
                <a:lnTo>
                  <a:pt x="92" y="355"/>
                </a:lnTo>
                <a:lnTo>
                  <a:pt x="92" y="353"/>
                </a:lnTo>
                <a:lnTo>
                  <a:pt x="90" y="351"/>
                </a:lnTo>
                <a:lnTo>
                  <a:pt x="88" y="344"/>
                </a:lnTo>
                <a:lnTo>
                  <a:pt x="83" y="328"/>
                </a:lnTo>
                <a:lnTo>
                  <a:pt x="83" y="325"/>
                </a:lnTo>
                <a:lnTo>
                  <a:pt x="79" y="314"/>
                </a:lnTo>
                <a:lnTo>
                  <a:pt x="76" y="304"/>
                </a:lnTo>
                <a:lnTo>
                  <a:pt x="74" y="298"/>
                </a:lnTo>
                <a:lnTo>
                  <a:pt x="72" y="291"/>
                </a:lnTo>
                <a:lnTo>
                  <a:pt x="69" y="283"/>
                </a:lnTo>
                <a:lnTo>
                  <a:pt x="67" y="281"/>
                </a:lnTo>
                <a:lnTo>
                  <a:pt x="67" y="277"/>
                </a:lnTo>
                <a:lnTo>
                  <a:pt x="65" y="272"/>
                </a:lnTo>
                <a:lnTo>
                  <a:pt x="65" y="272"/>
                </a:lnTo>
                <a:lnTo>
                  <a:pt x="62" y="261"/>
                </a:lnTo>
                <a:lnTo>
                  <a:pt x="60" y="260"/>
                </a:lnTo>
                <a:lnTo>
                  <a:pt x="56" y="247"/>
                </a:lnTo>
                <a:lnTo>
                  <a:pt x="56" y="246"/>
                </a:lnTo>
                <a:lnTo>
                  <a:pt x="53" y="240"/>
                </a:lnTo>
                <a:lnTo>
                  <a:pt x="49" y="230"/>
                </a:lnTo>
                <a:lnTo>
                  <a:pt x="49" y="230"/>
                </a:lnTo>
                <a:lnTo>
                  <a:pt x="46" y="219"/>
                </a:lnTo>
                <a:lnTo>
                  <a:pt x="44" y="214"/>
                </a:lnTo>
                <a:lnTo>
                  <a:pt x="40" y="203"/>
                </a:lnTo>
                <a:lnTo>
                  <a:pt x="37" y="193"/>
                </a:lnTo>
                <a:lnTo>
                  <a:pt x="32" y="175"/>
                </a:lnTo>
                <a:lnTo>
                  <a:pt x="28" y="163"/>
                </a:lnTo>
                <a:lnTo>
                  <a:pt x="23" y="150"/>
                </a:lnTo>
                <a:lnTo>
                  <a:pt x="21" y="145"/>
                </a:lnTo>
                <a:lnTo>
                  <a:pt x="17" y="133"/>
                </a:lnTo>
                <a:lnTo>
                  <a:pt x="16" y="129"/>
                </a:lnTo>
                <a:lnTo>
                  <a:pt x="14" y="122"/>
                </a:lnTo>
                <a:lnTo>
                  <a:pt x="10" y="113"/>
                </a:lnTo>
                <a:lnTo>
                  <a:pt x="10" y="110"/>
                </a:lnTo>
                <a:lnTo>
                  <a:pt x="9" y="108"/>
                </a:lnTo>
                <a:lnTo>
                  <a:pt x="7" y="103"/>
                </a:lnTo>
                <a:lnTo>
                  <a:pt x="5" y="97"/>
                </a:lnTo>
                <a:lnTo>
                  <a:pt x="3" y="96"/>
                </a:lnTo>
                <a:lnTo>
                  <a:pt x="3" y="94"/>
                </a:lnTo>
                <a:lnTo>
                  <a:pt x="2" y="88"/>
                </a:lnTo>
                <a:lnTo>
                  <a:pt x="0" y="83"/>
                </a:lnTo>
                <a:lnTo>
                  <a:pt x="0" y="81"/>
                </a:lnTo>
                <a:lnTo>
                  <a:pt x="0" y="80"/>
                </a:lnTo>
                <a:lnTo>
                  <a:pt x="0" y="78"/>
                </a:lnTo>
                <a:lnTo>
                  <a:pt x="2" y="74"/>
                </a:lnTo>
                <a:lnTo>
                  <a:pt x="2" y="73"/>
                </a:lnTo>
                <a:lnTo>
                  <a:pt x="3" y="66"/>
                </a:lnTo>
                <a:lnTo>
                  <a:pt x="3" y="62"/>
                </a:lnTo>
                <a:lnTo>
                  <a:pt x="3" y="60"/>
                </a:lnTo>
                <a:lnTo>
                  <a:pt x="5" y="58"/>
                </a:lnTo>
                <a:lnTo>
                  <a:pt x="5" y="55"/>
                </a:lnTo>
                <a:lnTo>
                  <a:pt x="7" y="51"/>
                </a:lnTo>
                <a:lnTo>
                  <a:pt x="5" y="50"/>
                </a:lnTo>
                <a:lnTo>
                  <a:pt x="9" y="48"/>
                </a:lnTo>
                <a:lnTo>
                  <a:pt x="16" y="43"/>
                </a:lnTo>
                <a:lnTo>
                  <a:pt x="17" y="43"/>
                </a:lnTo>
                <a:lnTo>
                  <a:pt x="26" y="37"/>
                </a:lnTo>
                <a:lnTo>
                  <a:pt x="37" y="30"/>
                </a:lnTo>
                <a:lnTo>
                  <a:pt x="49" y="21"/>
                </a:lnTo>
                <a:lnTo>
                  <a:pt x="62" y="16"/>
                </a:lnTo>
                <a:lnTo>
                  <a:pt x="79" y="7"/>
                </a:lnTo>
                <a:lnTo>
                  <a:pt x="79" y="7"/>
                </a:lnTo>
                <a:lnTo>
                  <a:pt x="79" y="6"/>
                </a:lnTo>
                <a:lnTo>
                  <a:pt x="81" y="4"/>
                </a:lnTo>
                <a:lnTo>
                  <a:pt x="81" y="2"/>
                </a:lnTo>
                <a:lnTo>
                  <a:pt x="88" y="4"/>
                </a:lnTo>
                <a:lnTo>
                  <a:pt x="99" y="9"/>
                </a:lnTo>
                <a:lnTo>
                  <a:pt x="111" y="14"/>
                </a:lnTo>
                <a:lnTo>
                  <a:pt x="122" y="18"/>
                </a:lnTo>
                <a:lnTo>
                  <a:pt x="130" y="21"/>
                </a:lnTo>
                <a:lnTo>
                  <a:pt x="134" y="23"/>
                </a:lnTo>
                <a:lnTo>
                  <a:pt x="148" y="27"/>
                </a:lnTo>
                <a:lnTo>
                  <a:pt x="150" y="27"/>
                </a:lnTo>
                <a:lnTo>
                  <a:pt x="160" y="30"/>
                </a:lnTo>
                <a:lnTo>
                  <a:pt x="164" y="32"/>
                </a:lnTo>
                <a:lnTo>
                  <a:pt x="171" y="34"/>
                </a:lnTo>
                <a:lnTo>
                  <a:pt x="174" y="34"/>
                </a:lnTo>
                <a:lnTo>
                  <a:pt x="176" y="36"/>
                </a:lnTo>
                <a:lnTo>
                  <a:pt x="183" y="37"/>
                </a:lnTo>
                <a:lnTo>
                  <a:pt x="187" y="37"/>
                </a:lnTo>
                <a:lnTo>
                  <a:pt x="190" y="39"/>
                </a:lnTo>
                <a:lnTo>
                  <a:pt x="192" y="39"/>
                </a:lnTo>
                <a:lnTo>
                  <a:pt x="197" y="39"/>
                </a:lnTo>
                <a:lnTo>
                  <a:pt x="206" y="41"/>
                </a:lnTo>
                <a:lnTo>
                  <a:pt x="210" y="43"/>
                </a:lnTo>
                <a:lnTo>
                  <a:pt x="220" y="44"/>
                </a:lnTo>
                <a:lnTo>
                  <a:pt x="229" y="44"/>
                </a:lnTo>
                <a:lnTo>
                  <a:pt x="231" y="44"/>
                </a:lnTo>
                <a:lnTo>
                  <a:pt x="233" y="46"/>
                </a:lnTo>
                <a:lnTo>
                  <a:pt x="236" y="46"/>
                </a:lnTo>
                <a:lnTo>
                  <a:pt x="240" y="46"/>
                </a:lnTo>
                <a:lnTo>
                  <a:pt x="245" y="46"/>
                </a:lnTo>
                <a:lnTo>
                  <a:pt x="249" y="46"/>
                </a:lnTo>
                <a:lnTo>
                  <a:pt x="250" y="44"/>
                </a:lnTo>
                <a:lnTo>
                  <a:pt x="254" y="44"/>
                </a:lnTo>
                <a:lnTo>
                  <a:pt x="261" y="43"/>
                </a:lnTo>
                <a:lnTo>
                  <a:pt x="270" y="41"/>
                </a:lnTo>
                <a:lnTo>
                  <a:pt x="279" y="37"/>
                </a:lnTo>
                <a:lnTo>
                  <a:pt x="280" y="37"/>
                </a:lnTo>
                <a:lnTo>
                  <a:pt x="287" y="36"/>
                </a:lnTo>
                <a:lnTo>
                  <a:pt x="291" y="34"/>
                </a:lnTo>
                <a:lnTo>
                  <a:pt x="293" y="34"/>
                </a:lnTo>
                <a:lnTo>
                  <a:pt x="294" y="32"/>
                </a:lnTo>
                <a:lnTo>
                  <a:pt x="296" y="32"/>
                </a:lnTo>
                <a:lnTo>
                  <a:pt x="300" y="30"/>
                </a:lnTo>
                <a:lnTo>
                  <a:pt x="303" y="30"/>
                </a:lnTo>
                <a:lnTo>
                  <a:pt x="305" y="28"/>
                </a:lnTo>
                <a:lnTo>
                  <a:pt x="310" y="27"/>
                </a:lnTo>
                <a:lnTo>
                  <a:pt x="312" y="25"/>
                </a:lnTo>
                <a:lnTo>
                  <a:pt x="330" y="18"/>
                </a:lnTo>
                <a:lnTo>
                  <a:pt x="339" y="13"/>
                </a:lnTo>
                <a:lnTo>
                  <a:pt x="340" y="11"/>
                </a:lnTo>
                <a:lnTo>
                  <a:pt x="342" y="11"/>
                </a:lnTo>
                <a:lnTo>
                  <a:pt x="353" y="6"/>
                </a:lnTo>
                <a:lnTo>
                  <a:pt x="363" y="0"/>
                </a:lnTo>
                <a:lnTo>
                  <a:pt x="365" y="11"/>
                </a:lnTo>
                <a:lnTo>
                  <a:pt x="365" y="14"/>
                </a:lnTo>
                <a:lnTo>
                  <a:pt x="365" y="16"/>
                </a:lnTo>
                <a:lnTo>
                  <a:pt x="365" y="23"/>
                </a:lnTo>
                <a:lnTo>
                  <a:pt x="365" y="30"/>
                </a:lnTo>
                <a:lnTo>
                  <a:pt x="365" y="32"/>
                </a:lnTo>
                <a:lnTo>
                  <a:pt x="365" y="41"/>
                </a:lnTo>
                <a:lnTo>
                  <a:pt x="365" y="43"/>
                </a:lnTo>
                <a:lnTo>
                  <a:pt x="367" y="53"/>
                </a:lnTo>
                <a:lnTo>
                  <a:pt x="367" y="64"/>
                </a:lnTo>
                <a:lnTo>
                  <a:pt x="369" y="74"/>
                </a:lnTo>
                <a:lnTo>
                  <a:pt x="369" y="76"/>
                </a:lnTo>
                <a:lnTo>
                  <a:pt x="369" y="85"/>
                </a:lnTo>
                <a:lnTo>
                  <a:pt x="369" y="87"/>
                </a:lnTo>
                <a:lnTo>
                  <a:pt x="369" y="97"/>
                </a:lnTo>
                <a:lnTo>
                  <a:pt x="370" y="106"/>
                </a:lnTo>
                <a:lnTo>
                  <a:pt x="370" y="108"/>
                </a:lnTo>
                <a:lnTo>
                  <a:pt x="370" y="118"/>
                </a:lnTo>
                <a:lnTo>
                  <a:pt x="370" y="131"/>
                </a:lnTo>
                <a:lnTo>
                  <a:pt x="370" y="134"/>
                </a:lnTo>
                <a:lnTo>
                  <a:pt x="370" y="136"/>
                </a:lnTo>
                <a:lnTo>
                  <a:pt x="372" y="141"/>
                </a:lnTo>
                <a:lnTo>
                  <a:pt x="372" y="143"/>
                </a:lnTo>
                <a:lnTo>
                  <a:pt x="372" y="145"/>
                </a:lnTo>
                <a:lnTo>
                  <a:pt x="372" y="148"/>
                </a:lnTo>
                <a:lnTo>
                  <a:pt x="372" y="156"/>
                </a:lnTo>
                <a:lnTo>
                  <a:pt x="372" y="16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7">
            <a:extLst>
              <a:ext uri="{FF2B5EF4-FFF2-40B4-BE49-F238E27FC236}">
                <a16:creationId xmlns:a16="http://schemas.microsoft.com/office/drawing/2014/main" id="{60A25348-3956-49F6-8A2E-EA2618256EF4}"/>
              </a:ext>
            </a:extLst>
          </p:cNvPr>
          <p:cNvSpPr>
            <a:spLocks/>
          </p:cNvSpPr>
          <p:nvPr/>
        </p:nvSpPr>
        <p:spPr bwMode="auto">
          <a:xfrm>
            <a:off x="4479926" y="3951288"/>
            <a:ext cx="590550" cy="641350"/>
          </a:xfrm>
          <a:custGeom>
            <a:avLst/>
            <a:gdLst>
              <a:gd name="T0" fmla="*/ 367 w 372"/>
              <a:gd name="T1" fmla="*/ 180 h 404"/>
              <a:gd name="T2" fmla="*/ 356 w 372"/>
              <a:gd name="T3" fmla="*/ 191 h 404"/>
              <a:gd name="T4" fmla="*/ 347 w 372"/>
              <a:gd name="T5" fmla="*/ 194 h 404"/>
              <a:gd name="T6" fmla="*/ 323 w 372"/>
              <a:gd name="T7" fmla="*/ 200 h 404"/>
              <a:gd name="T8" fmla="*/ 309 w 372"/>
              <a:gd name="T9" fmla="*/ 207 h 404"/>
              <a:gd name="T10" fmla="*/ 300 w 372"/>
              <a:gd name="T11" fmla="*/ 212 h 404"/>
              <a:gd name="T12" fmla="*/ 289 w 372"/>
              <a:gd name="T13" fmla="*/ 221 h 404"/>
              <a:gd name="T14" fmla="*/ 280 w 372"/>
              <a:gd name="T15" fmla="*/ 230 h 404"/>
              <a:gd name="T16" fmla="*/ 275 w 372"/>
              <a:gd name="T17" fmla="*/ 238 h 404"/>
              <a:gd name="T18" fmla="*/ 266 w 372"/>
              <a:gd name="T19" fmla="*/ 254 h 404"/>
              <a:gd name="T20" fmla="*/ 263 w 372"/>
              <a:gd name="T21" fmla="*/ 265 h 404"/>
              <a:gd name="T22" fmla="*/ 259 w 372"/>
              <a:gd name="T23" fmla="*/ 277 h 404"/>
              <a:gd name="T24" fmla="*/ 256 w 372"/>
              <a:gd name="T25" fmla="*/ 290 h 404"/>
              <a:gd name="T26" fmla="*/ 252 w 372"/>
              <a:gd name="T27" fmla="*/ 298 h 404"/>
              <a:gd name="T28" fmla="*/ 249 w 372"/>
              <a:gd name="T29" fmla="*/ 304 h 404"/>
              <a:gd name="T30" fmla="*/ 247 w 372"/>
              <a:gd name="T31" fmla="*/ 309 h 404"/>
              <a:gd name="T32" fmla="*/ 242 w 372"/>
              <a:gd name="T33" fmla="*/ 314 h 404"/>
              <a:gd name="T34" fmla="*/ 222 w 372"/>
              <a:gd name="T35" fmla="*/ 336 h 404"/>
              <a:gd name="T36" fmla="*/ 213 w 372"/>
              <a:gd name="T37" fmla="*/ 344 h 404"/>
              <a:gd name="T38" fmla="*/ 201 w 372"/>
              <a:gd name="T39" fmla="*/ 355 h 404"/>
              <a:gd name="T40" fmla="*/ 194 w 372"/>
              <a:gd name="T41" fmla="*/ 360 h 404"/>
              <a:gd name="T42" fmla="*/ 164 w 372"/>
              <a:gd name="T43" fmla="*/ 378 h 404"/>
              <a:gd name="T44" fmla="*/ 153 w 372"/>
              <a:gd name="T45" fmla="*/ 385 h 404"/>
              <a:gd name="T46" fmla="*/ 139 w 372"/>
              <a:gd name="T47" fmla="*/ 396 h 404"/>
              <a:gd name="T48" fmla="*/ 129 w 372"/>
              <a:gd name="T49" fmla="*/ 403 h 404"/>
              <a:gd name="T50" fmla="*/ 122 w 372"/>
              <a:gd name="T51" fmla="*/ 403 h 404"/>
              <a:gd name="T52" fmla="*/ 114 w 372"/>
              <a:gd name="T53" fmla="*/ 399 h 404"/>
              <a:gd name="T54" fmla="*/ 102 w 372"/>
              <a:gd name="T55" fmla="*/ 383 h 404"/>
              <a:gd name="T56" fmla="*/ 92 w 372"/>
              <a:gd name="T57" fmla="*/ 353 h 404"/>
              <a:gd name="T58" fmla="*/ 79 w 372"/>
              <a:gd name="T59" fmla="*/ 314 h 404"/>
              <a:gd name="T60" fmla="*/ 67 w 372"/>
              <a:gd name="T61" fmla="*/ 281 h 404"/>
              <a:gd name="T62" fmla="*/ 60 w 372"/>
              <a:gd name="T63" fmla="*/ 260 h 404"/>
              <a:gd name="T64" fmla="*/ 49 w 372"/>
              <a:gd name="T65" fmla="*/ 230 h 404"/>
              <a:gd name="T66" fmla="*/ 32 w 372"/>
              <a:gd name="T67" fmla="*/ 175 h 404"/>
              <a:gd name="T68" fmla="*/ 16 w 372"/>
              <a:gd name="T69" fmla="*/ 129 h 404"/>
              <a:gd name="T70" fmla="*/ 7 w 372"/>
              <a:gd name="T71" fmla="*/ 103 h 404"/>
              <a:gd name="T72" fmla="*/ 0 w 372"/>
              <a:gd name="T73" fmla="*/ 83 h 404"/>
              <a:gd name="T74" fmla="*/ 2 w 372"/>
              <a:gd name="T75" fmla="*/ 73 h 404"/>
              <a:gd name="T76" fmla="*/ 5 w 372"/>
              <a:gd name="T77" fmla="*/ 55 h 404"/>
              <a:gd name="T78" fmla="*/ 17 w 372"/>
              <a:gd name="T79" fmla="*/ 43 h 404"/>
              <a:gd name="T80" fmla="*/ 79 w 372"/>
              <a:gd name="T81" fmla="*/ 7 h 404"/>
              <a:gd name="T82" fmla="*/ 88 w 372"/>
              <a:gd name="T83" fmla="*/ 4 h 404"/>
              <a:gd name="T84" fmla="*/ 134 w 372"/>
              <a:gd name="T85" fmla="*/ 23 h 404"/>
              <a:gd name="T86" fmla="*/ 171 w 372"/>
              <a:gd name="T87" fmla="*/ 34 h 404"/>
              <a:gd name="T88" fmla="*/ 190 w 372"/>
              <a:gd name="T89" fmla="*/ 39 h 404"/>
              <a:gd name="T90" fmla="*/ 220 w 372"/>
              <a:gd name="T91" fmla="*/ 44 h 404"/>
              <a:gd name="T92" fmla="*/ 240 w 372"/>
              <a:gd name="T93" fmla="*/ 46 h 404"/>
              <a:gd name="T94" fmla="*/ 261 w 372"/>
              <a:gd name="T95" fmla="*/ 43 h 404"/>
              <a:gd name="T96" fmla="*/ 291 w 372"/>
              <a:gd name="T97" fmla="*/ 34 h 404"/>
              <a:gd name="T98" fmla="*/ 303 w 372"/>
              <a:gd name="T99" fmla="*/ 30 h 404"/>
              <a:gd name="T100" fmla="*/ 339 w 372"/>
              <a:gd name="T101" fmla="*/ 13 h 404"/>
              <a:gd name="T102" fmla="*/ 365 w 372"/>
              <a:gd name="T103" fmla="*/ 11 h 404"/>
              <a:gd name="T104" fmla="*/ 365 w 372"/>
              <a:gd name="T105" fmla="*/ 32 h 404"/>
              <a:gd name="T106" fmla="*/ 369 w 372"/>
              <a:gd name="T107" fmla="*/ 74 h 404"/>
              <a:gd name="T108" fmla="*/ 370 w 372"/>
              <a:gd name="T109" fmla="*/ 106 h 404"/>
              <a:gd name="T110" fmla="*/ 370 w 372"/>
              <a:gd name="T111" fmla="*/ 136 h 404"/>
              <a:gd name="T112" fmla="*/ 372 w 372"/>
              <a:gd name="T113" fmla="*/ 156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2" h="404">
                <a:moveTo>
                  <a:pt x="372" y="163"/>
                </a:moveTo>
                <a:lnTo>
                  <a:pt x="370" y="170"/>
                </a:lnTo>
                <a:lnTo>
                  <a:pt x="370" y="171"/>
                </a:lnTo>
                <a:lnTo>
                  <a:pt x="369" y="173"/>
                </a:lnTo>
                <a:lnTo>
                  <a:pt x="367" y="180"/>
                </a:lnTo>
                <a:lnTo>
                  <a:pt x="362" y="187"/>
                </a:lnTo>
                <a:lnTo>
                  <a:pt x="362" y="187"/>
                </a:lnTo>
                <a:lnTo>
                  <a:pt x="360" y="187"/>
                </a:lnTo>
                <a:lnTo>
                  <a:pt x="358" y="189"/>
                </a:lnTo>
                <a:lnTo>
                  <a:pt x="356" y="191"/>
                </a:lnTo>
                <a:lnTo>
                  <a:pt x="354" y="191"/>
                </a:lnTo>
                <a:lnTo>
                  <a:pt x="353" y="193"/>
                </a:lnTo>
                <a:lnTo>
                  <a:pt x="351" y="193"/>
                </a:lnTo>
                <a:lnTo>
                  <a:pt x="349" y="194"/>
                </a:lnTo>
                <a:lnTo>
                  <a:pt x="347" y="194"/>
                </a:lnTo>
                <a:lnTo>
                  <a:pt x="346" y="194"/>
                </a:lnTo>
                <a:lnTo>
                  <a:pt x="344" y="194"/>
                </a:lnTo>
                <a:lnTo>
                  <a:pt x="342" y="196"/>
                </a:lnTo>
                <a:lnTo>
                  <a:pt x="326" y="200"/>
                </a:lnTo>
                <a:lnTo>
                  <a:pt x="323" y="200"/>
                </a:lnTo>
                <a:lnTo>
                  <a:pt x="319" y="201"/>
                </a:lnTo>
                <a:lnTo>
                  <a:pt x="317" y="203"/>
                </a:lnTo>
                <a:lnTo>
                  <a:pt x="314" y="203"/>
                </a:lnTo>
                <a:lnTo>
                  <a:pt x="312" y="205"/>
                </a:lnTo>
                <a:lnTo>
                  <a:pt x="309" y="207"/>
                </a:lnTo>
                <a:lnTo>
                  <a:pt x="307" y="207"/>
                </a:lnTo>
                <a:lnTo>
                  <a:pt x="307" y="208"/>
                </a:lnTo>
                <a:lnTo>
                  <a:pt x="305" y="208"/>
                </a:lnTo>
                <a:lnTo>
                  <a:pt x="302" y="210"/>
                </a:lnTo>
                <a:lnTo>
                  <a:pt x="300" y="212"/>
                </a:lnTo>
                <a:lnTo>
                  <a:pt x="296" y="214"/>
                </a:lnTo>
                <a:lnTo>
                  <a:pt x="294" y="216"/>
                </a:lnTo>
                <a:lnTo>
                  <a:pt x="293" y="217"/>
                </a:lnTo>
                <a:lnTo>
                  <a:pt x="291" y="219"/>
                </a:lnTo>
                <a:lnTo>
                  <a:pt x="289" y="221"/>
                </a:lnTo>
                <a:lnTo>
                  <a:pt x="287" y="223"/>
                </a:lnTo>
                <a:lnTo>
                  <a:pt x="286" y="224"/>
                </a:lnTo>
                <a:lnTo>
                  <a:pt x="284" y="228"/>
                </a:lnTo>
                <a:lnTo>
                  <a:pt x="282" y="230"/>
                </a:lnTo>
                <a:lnTo>
                  <a:pt x="280" y="230"/>
                </a:lnTo>
                <a:lnTo>
                  <a:pt x="279" y="231"/>
                </a:lnTo>
                <a:lnTo>
                  <a:pt x="279" y="233"/>
                </a:lnTo>
                <a:lnTo>
                  <a:pt x="277" y="235"/>
                </a:lnTo>
                <a:lnTo>
                  <a:pt x="275" y="237"/>
                </a:lnTo>
                <a:lnTo>
                  <a:pt x="275" y="238"/>
                </a:lnTo>
                <a:lnTo>
                  <a:pt x="273" y="240"/>
                </a:lnTo>
                <a:lnTo>
                  <a:pt x="270" y="249"/>
                </a:lnTo>
                <a:lnTo>
                  <a:pt x="268" y="251"/>
                </a:lnTo>
                <a:lnTo>
                  <a:pt x="268" y="253"/>
                </a:lnTo>
                <a:lnTo>
                  <a:pt x="266" y="254"/>
                </a:lnTo>
                <a:lnTo>
                  <a:pt x="266" y="256"/>
                </a:lnTo>
                <a:lnTo>
                  <a:pt x="266" y="258"/>
                </a:lnTo>
                <a:lnTo>
                  <a:pt x="264" y="260"/>
                </a:lnTo>
                <a:lnTo>
                  <a:pt x="264" y="261"/>
                </a:lnTo>
                <a:lnTo>
                  <a:pt x="263" y="265"/>
                </a:lnTo>
                <a:lnTo>
                  <a:pt x="263" y="268"/>
                </a:lnTo>
                <a:lnTo>
                  <a:pt x="263" y="270"/>
                </a:lnTo>
                <a:lnTo>
                  <a:pt x="261" y="272"/>
                </a:lnTo>
                <a:lnTo>
                  <a:pt x="261" y="274"/>
                </a:lnTo>
                <a:lnTo>
                  <a:pt x="259" y="277"/>
                </a:lnTo>
                <a:lnTo>
                  <a:pt x="259" y="281"/>
                </a:lnTo>
                <a:lnTo>
                  <a:pt x="257" y="283"/>
                </a:lnTo>
                <a:lnTo>
                  <a:pt x="257" y="284"/>
                </a:lnTo>
                <a:lnTo>
                  <a:pt x="256" y="288"/>
                </a:lnTo>
                <a:lnTo>
                  <a:pt x="256" y="290"/>
                </a:lnTo>
                <a:lnTo>
                  <a:pt x="256" y="291"/>
                </a:lnTo>
                <a:lnTo>
                  <a:pt x="254" y="293"/>
                </a:lnTo>
                <a:lnTo>
                  <a:pt x="254" y="295"/>
                </a:lnTo>
                <a:lnTo>
                  <a:pt x="252" y="297"/>
                </a:lnTo>
                <a:lnTo>
                  <a:pt x="252" y="298"/>
                </a:lnTo>
                <a:lnTo>
                  <a:pt x="252" y="300"/>
                </a:lnTo>
                <a:lnTo>
                  <a:pt x="250" y="300"/>
                </a:lnTo>
                <a:lnTo>
                  <a:pt x="250" y="302"/>
                </a:lnTo>
                <a:lnTo>
                  <a:pt x="250" y="304"/>
                </a:lnTo>
                <a:lnTo>
                  <a:pt x="249" y="304"/>
                </a:lnTo>
                <a:lnTo>
                  <a:pt x="249" y="306"/>
                </a:lnTo>
                <a:lnTo>
                  <a:pt x="249" y="306"/>
                </a:lnTo>
                <a:lnTo>
                  <a:pt x="249" y="307"/>
                </a:lnTo>
                <a:lnTo>
                  <a:pt x="249" y="309"/>
                </a:lnTo>
                <a:lnTo>
                  <a:pt x="247" y="309"/>
                </a:lnTo>
                <a:lnTo>
                  <a:pt x="247" y="311"/>
                </a:lnTo>
                <a:lnTo>
                  <a:pt x="245" y="311"/>
                </a:lnTo>
                <a:lnTo>
                  <a:pt x="245" y="313"/>
                </a:lnTo>
                <a:lnTo>
                  <a:pt x="243" y="314"/>
                </a:lnTo>
                <a:lnTo>
                  <a:pt x="242" y="314"/>
                </a:lnTo>
                <a:lnTo>
                  <a:pt x="240" y="316"/>
                </a:lnTo>
                <a:lnTo>
                  <a:pt x="236" y="320"/>
                </a:lnTo>
                <a:lnTo>
                  <a:pt x="231" y="325"/>
                </a:lnTo>
                <a:lnTo>
                  <a:pt x="224" y="334"/>
                </a:lnTo>
                <a:lnTo>
                  <a:pt x="222" y="336"/>
                </a:lnTo>
                <a:lnTo>
                  <a:pt x="220" y="337"/>
                </a:lnTo>
                <a:lnTo>
                  <a:pt x="217" y="341"/>
                </a:lnTo>
                <a:lnTo>
                  <a:pt x="215" y="343"/>
                </a:lnTo>
                <a:lnTo>
                  <a:pt x="213" y="343"/>
                </a:lnTo>
                <a:lnTo>
                  <a:pt x="213" y="344"/>
                </a:lnTo>
                <a:lnTo>
                  <a:pt x="212" y="346"/>
                </a:lnTo>
                <a:lnTo>
                  <a:pt x="208" y="350"/>
                </a:lnTo>
                <a:lnTo>
                  <a:pt x="206" y="351"/>
                </a:lnTo>
                <a:lnTo>
                  <a:pt x="203" y="355"/>
                </a:lnTo>
                <a:lnTo>
                  <a:pt x="201" y="355"/>
                </a:lnTo>
                <a:lnTo>
                  <a:pt x="199" y="355"/>
                </a:lnTo>
                <a:lnTo>
                  <a:pt x="199" y="357"/>
                </a:lnTo>
                <a:lnTo>
                  <a:pt x="197" y="358"/>
                </a:lnTo>
                <a:lnTo>
                  <a:pt x="196" y="360"/>
                </a:lnTo>
                <a:lnTo>
                  <a:pt x="194" y="360"/>
                </a:lnTo>
                <a:lnTo>
                  <a:pt x="192" y="360"/>
                </a:lnTo>
                <a:lnTo>
                  <a:pt x="190" y="362"/>
                </a:lnTo>
                <a:lnTo>
                  <a:pt x="187" y="364"/>
                </a:lnTo>
                <a:lnTo>
                  <a:pt x="174" y="373"/>
                </a:lnTo>
                <a:lnTo>
                  <a:pt x="164" y="378"/>
                </a:lnTo>
                <a:lnTo>
                  <a:pt x="160" y="381"/>
                </a:lnTo>
                <a:lnTo>
                  <a:pt x="159" y="381"/>
                </a:lnTo>
                <a:lnTo>
                  <a:pt x="157" y="383"/>
                </a:lnTo>
                <a:lnTo>
                  <a:pt x="155" y="385"/>
                </a:lnTo>
                <a:lnTo>
                  <a:pt x="153" y="385"/>
                </a:lnTo>
                <a:lnTo>
                  <a:pt x="153" y="387"/>
                </a:lnTo>
                <a:lnTo>
                  <a:pt x="152" y="387"/>
                </a:lnTo>
                <a:lnTo>
                  <a:pt x="144" y="392"/>
                </a:lnTo>
                <a:lnTo>
                  <a:pt x="143" y="394"/>
                </a:lnTo>
                <a:lnTo>
                  <a:pt x="139" y="396"/>
                </a:lnTo>
                <a:lnTo>
                  <a:pt x="134" y="397"/>
                </a:lnTo>
                <a:lnTo>
                  <a:pt x="132" y="399"/>
                </a:lnTo>
                <a:lnTo>
                  <a:pt x="130" y="401"/>
                </a:lnTo>
                <a:lnTo>
                  <a:pt x="129" y="401"/>
                </a:lnTo>
                <a:lnTo>
                  <a:pt x="129" y="403"/>
                </a:lnTo>
                <a:lnTo>
                  <a:pt x="127" y="403"/>
                </a:lnTo>
                <a:lnTo>
                  <a:pt x="125" y="404"/>
                </a:lnTo>
                <a:lnTo>
                  <a:pt x="123" y="404"/>
                </a:lnTo>
                <a:lnTo>
                  <a:pt x="122" y="404"/>
                </a:lnTo>
                <a:lnTo>
                  <a:pt x="122" y="403"/>
                </a:lnTo>
                <a:lnTo>
                  <a:pt x="120" y="403"/>
                </a:lnTo>
                <a:lnTo>
                  <a:pt x="118" y="401"/>
                </a:lnTo>
                <a:lnTo>
                  <a:pt x="116" y="401"/>
                </a:lnTo>
                <a:lnTo>
                  <a:pt x="116" y="399"/>
                </a:lnTo>
                <a:lnTo>
                  <a:pt x="114" y="399"/>
                </a:lnTo>
                <a:lnTo>
                  <a:pt x="111" y="397"/>
                </a:lnTo>
                <a:lnTo>
                  <a:pt x="109" y="396"/>
                </a:lnTo>
                <a:lnTo>
                  <a:pt x="106" y="392"/>
                </a:lnTo>
                <a:lnTo>
                  <a:pt x="102" y="385"/>
                </a:lnTo>
                <a:lnTo>
                  <a:pt x="102" y="383"/>
                </a:lnTo>
                <a:lnTo>
                  <a:pt x="100" y="376"/>
                </a:lnTo>
                <a:lnTo>
                  <a:pt x="99" y="371"/>
                </a:lnTo>
                <a:lnTo>
                  <a:pt x="97" y="366"/>
                </a:lnTo>
                <a:lnTo>
                  <a:pt x="92" y="355"/>
                </a:lnTo>
                <a:lnTo>
                  <a:pt x="92" y="353"/>
                </a:lnTo>
                <a:lnTo>
                  <a:pt x="90" y="351"/>
                </a:lnTo>
                <a:lnTo>
                  <a:pt x="88" y="344"/>
                </a:lnTo>
                <a:lnTo>
                  <a:pt x="83" y="328"/>
                </a:lnTo>
                <a:lnTo>
                  <a:pt x="83" y="325"/>
                </a:lnTo>
                <a:lnTo>
                  <a:pt x="79" y="314"/>
                </a:lnTo>
                <a:lnTo>
                  <a:pt x="76" y="304"/>
                </a:lnTo>
                <a:lnTo>
                  <a:pt x="74" y="298"/>
                </a:lnTo>
                <a:lnTo>
                  <a:pt x="72" y="291"/>
                </a:lnTo>
                <a:lnTo>
                  <a:pt x="69" y="283"/>
                </a:lnTo>
                <a:lnTo>
                  <a:pt x="67" y="281"/>
                </a:lnTo>
                <a:lnTo>
                  <a:pt x="67" y="277"/>
                </a:lnTo>
                <a:lnTo>
                  <a:pt x="65" y="272"/>
                </a:lnTo>
                <a:lnTo>
                  <a:pt x="65" y="272"/>
                </a:lnTo>
                <a:lnTo>
                  <a:pt x="62" y="261"/>
                </a:lnTo>
                <a:lnTo>
                  <a:pt x="60" y="260"/>
                </a:lnTo>
                <a:lnTo>
                  <a:pt x="56" y="247"/>
                </a:lnTo>
                <a:lnTo>
                  <a:pt x="56" y="246"/>
                </a:lnTo>
                <a:lnTo>
                  <a:pt x="53" y="240"/>
                </a:lnTo>
                <a:lnTo>
                  <a:pt x="49" y="230"/>
                </a:lnTo>
                <a:lnTo>
                  <a:pt x="49" y="230"/>
                </a:lnTo>
                <a:lnTo>
                  <a:pt x="46" y="219"/>
                </a:lnTo>
                <a:lnTo>
                  <a:pt x="44" y="214"/>
                </a:lnTo>
                <a:lnTo>
                  <a:pt x="40" y="203"/>
                </a:lnTo>
                <a:lnTo>
                  <a:pt x="37" y="193"/>
                </a:lnTo>
                <a:lnTo>
                  <a:pt x="32" y="175"/>
                </a:lnTo>
                <a:lnTo>
                  <a:pt x="28" y="163"/>
                </a:lnTo>
                <a:lnTo>
                  <a:pt x="23" y="150"/>
                </a:lnTo>
                <a:lnTo>
                  <a:pt x="21" y="145"/>
                </a:lnTo>
                <a:lnTo>
                  <a:pt x="17" y="133"/>
                </a:lnTo>
                <a:lnTo>
                  <a:pt x="16" y="129"/>
                </a:lnTo>
                <a:lnTo>
                  <a:pt x="14" y="122"/>
                </a:lnTo>
                <a:lnTo>
                  <a:pt x="10" y="113"/>
                </a:lnTo>
                <a:lnTo>
                  <a:pt x="10" y="110"/>
                </a:lnTo>
                <a:lnTo>
                  <a:pt x="9" y="108"/>
                </a:lnTo>
                <a:lnTo>
                  <a:pt x="7" y="103"/>
                </a:lnTo>
                <a:lnTo>
                  <a:pt x="5" y="97"/>
                </a:lnTo>
                <a:lnTo>
                  <a:pt x="3" y="96"/>
                </a:lnTo>
                <a:lnTo>
                  <a:pt x="3" y="94"/>
                </a:lnTo>
                <a:lnTo>
                  <a:pt x="2" y="88"/>
                </a:lnTo>
                <a:lnTo>
                  <a:pt x="0" y="83"/>
                </a:lnTo>
                <a:lnTo>
                  <a:pt x="0" y="81"/>
                </a:lnTo>
                <a:lnTo>
                  <a:pt x="0" y="80"/>
                </a:lnTo>
                <a:lnTo>
                  <a:pt x="0" y="78"/>
                </a:lnTo>
                <a:lnTo>
                  <a:pt x="2" y="74"/>
                </a:lnTo>
                <a:lnTo>
                  <a:pt x="2" y="73"/>
                </a:lnTo>
                <a:lnTo>
                  <a:pt x="3" y="66"/>
                </a:lnTo>
                <a:lnTo>
                  <a:pt x="3" y="62"/>
                </a:lnTo>
                <a:lnTo>
                  <a:pt x="3" y="60"/>
                </a:lnTo>
                <a:lnTo>
                  <a:pt x="5" y="58"/>
                </a:lnTo>
                <a:lnTo>
                  <a:pt x="5" y="55"/>
                </a:lnTo>
                <a:lnTo>
                  <a:pt x="7" y="51"/>
                </a:lnTo>
                <a:lnTo>
                  <a:pt x="5" y="50"/>
                </a:lnTo>
                <a:lnTo>
                  <a:pt x="9" y="48"/>
                </a:lnTo>
                <a:lnTo>
                  <a:pt x="16" y="43"/>
                </a:lnTo>
                <a:lnTo>
                  <a:pt x="17" y="43"/>
                </a:lnTo>
                <a:lnTo>
                  <a:pt x="26" y="37"/>
                </a:lnTo>
                <a:lnTo>
                  <a:pt x="37" y="30"/>
                </a:lnTo>
                <a:lnTo>
                  <a:pt x="49" y="21"/>
                </a:lnTo>
                <a:lnTo>
                  <a:pt x="62" y="16"/>
                </a:lnTo>
                <a:lnTo>
                  <a:pt x="79" y="7"/>
                </a:lnTo>
                <a:lnTo>
                  <a:pt x="79" y="7"/>
                </a:lnTo>
                <a:lnTo>
                  <a:pt x="79" y="6"/>
                </a:lnTo>
                <a:lnTo>
                  <a:pt x="81" y="4"/>
                </a:lnTo>
                <a:lnTo>
                  <a:pt x="81" y="2"/>
                </a:lnTo>
                <a:lnTo>
                  <a:pt x="88" y="4"/>
                </a:lnTo>
                <a:lnTo>
                  <a:pt x="99" y="9"/>
                </a:lnTo>
                <a:lnTo>
                  <a:pt x="111" y="14"/>
                </a:lnTo>
                <a:lnTo>
                  <a:pt x="122" y="18"/>
                </a:lnTo>
                <a:lnTo>
                  <a:pt x="130" y="21"/>
                </a:lnTo>
                <a:lnTo>
                  <a:pt x="134" y="23"/>
                </a:lnTo>
                <a:lnTo>
                  <a:pt x="148" y="27"/>
                </a:lnTo>
                <a:lnTo>
                  <a:pt x="150" y="27"/>
                </a:lnTo>
                <a:lnTo>
                  <a:pt x="160" y="30"/>
                </a:lnTo>
                <a:lnTo>
                  <a:pt x="164" y="32"/>
                </a:lnTo>
                <a:lnTo>
                  <a:pt x="171" y="34"/>
                </a:lnTo>
                <a:lnTo>
                  <a:pt x="174" y="34"/>
                </a:lnTo>
                <a:lnTo>
                  <a:pt x="176" y="36"/>
                </a:lnTo>
                <a:lnTo>
                  <a:pt x="183" y="37"/>
                </a:lnTo>
                <a:lnTo>
                  <a:pt x="187" y="37"/>
                </a:lnTo>
                <a:lnTo>
                  <a:pt x="190" y="39"/>
                </a:lnTo>
                <a:lnTo>
                  <a:pt x="192" y="39"/>
                </a:lnTo>
                <a:lnTo>
                  <a:pt x="197" y="39"/>
                </a:lnTo>
                <a:lnTo>
                  <a:pt x="206" y="41"/>
                </a:lnTo>
                <a:lnTo>
                  <a:pt x="210" y="43"/>
                </a:lnTo>
                <a:lnTo>
                  <a:pt x="220" y="44"/>
                </a:lnTo>
                <a:lnTo>
                  <a:pt x="229" y="44"/>
                </a:lnTo>
                <a:lnTo>
                  <a:pt x="231" y="44"/>
                </a:lnTo>
                <a:lnTo>
                  <a:pt x="233" y="46"/>
                </a:lnTo>
                <a:lnTo>
                  <a:pt x="236" y="46"/>
                </a:lnTo>
                <a:lnTo>
                  <a:pt x="240" y="46"/>
                </a:lnTo>
                <a:lnTo>
                  <a:pt x="245" y="46"/>
                </a:lnTo>
                <a:lnTo>
                  <a:pt x="249" y="46"/>
                </a:lnTo>
                <a:lnTo>
                  <a:pt x="250" y="44"/>
                </a:lnTo>
                <a:lnTo>
                  <a:pt x="254" y="44"/>
                </a:lnTo>
                <a:lnTo>
                  <a:pt x="261" y="43"/>
                </a:lnTo>
                <a:lnTo>
                  <a:pt x="270" y="41"/>
                </a:lnTo>
                <a:lnTo>
                  <a:pt x="279" y="37"/>
                </a:lnTo>
                <a:lnTo>
                  <a:pt x="280" y="37"/>
                </a:lnTo>
                <a:lnTo>
                  <a:pt x="287" y="36"/>
                </a:lnTo>
                <a:lnTo>
                  <a:pt x="291" y="34"/>
                </a:lnTo>
                <a:lnTo>
                  <a:pt x="293" y="34"/>
                </a:lnTo>
                <a:lnTo>
                  <a:pt x="294" y="32"/>
                </a:lnTo>
                <a:lnTo>
                  <a:pt x="296" y="32"/>
                </a:lnTo>
                <a:lnTo>
                  <a:pt x="300" y="30"/>
                </a:lnTo>
                <a:lnTo>
                  <a:pt x="303" y="30"/>
                </a:lnTo>
                <a:lnTo>
                  <a:pt x="305" y="28"/>
                </a:lnTo>
                <a:lnTo>
                  <a:pt x="310" y="27"/>
                </a:lnTo>
                <a:lnTo>
                  <a:pt x="312" y="25"/>
                </a:lnTo>
                <a:lnTo>
                  <a:pt x="330" y="18"/>
                </a:lnTo>
                <a:lnTo>
                  <a:pt x="339" y="13"/>
                </a:lnTo>
                <a:lnTo>
                  <a:pt x="340" y="11"/>
                </a:lnTo>
                <a:lnTo>
                  <a:pt x="342" y="11"/>
                </a:lnTo>
                <a:lnTo>
                  <a:pt x="353" y="6"/>
                </a:lnTo>
                <a:lnTo>
                  <a:pt x="363" y="0"/>
                </a:lnTo>
                <a:lnTo>
                  <a:pt x="365" y="11"/>
                </a:lnTo>
                <a:lnTo>
                  <a:pt x="365" y="14"/>
                </a:lnTo>
                <a:lnTo>
                  <a:pt x="365" y="16"/>
                </a:lnTo>
                <a:lnTo>
                  <a:pt x="365" y="23"/>
                </a:lnTo>
                <a:lnTo>
                  <a:pt x="365" y="30"/>
                </a:lnTo>
                <a:lnTo>
                  <a:pt x="365" y="32"/>
                </a:lnTo>
                <a:lnTo>
                  <a:pt x="365" y="41"/>
                </a:lnTo>
                <a:lnTo>
                  <a:pt x="365" y="43"/>
                </a:lnTo>
                <a:lnTo>
                  <a:pt x="367" y="53"/>
                </a:lnTo>
                <a:lnTo>
                  <a:pt x="367" y="64"/>
                </a:lnTo>
                <a:lnTo>
                  <a:pt x="369" y="74"/>
                </a:lnTo>
                <a:lnTo>
                  <a:pt x="369" y="76"/>
                </a:lnTo>
                <a:lnTo>
                  <a:pt x="369" y="85"/>
                </a:lnTo>
                <a:lnTo>
                  <a:pt x="369" y="87"/>
                </a:lnTo>
                <a:lnTo>
                  <a:pt x="369" y="97"/>
                </a:lnTo>
                <a:lnTo>
                  <a:pt x="370" y="106"/>
                </a:lnTo>
                <a:lnTo>
                  <a:pt x="370" y="108"/>
                </a:lnTo>
                <a:lnTo>
                  <a:pt x="370" y="118"/>
                </a:lnTo>
                <a:lnTo>
                  <a:pt x="370" y="131"/>
                </a:lnTo>
                <a:lnTo>
                  <a:pt x="370" y="134"/>
                </a:lnTo>
                <a:lnTo>
                  <a:pt x="370" y="136"/>
                </a:lnTo>
                <a:lnTo>
                  <a:pt x="372" y="141"/>
                </a:lnTo>
                <a:lnTo>
                  <a:pt x="372" y="143"/>
                </a:lnTo>
                <a:lnTo>
                  <a:pt x="372" y="145"/>
                </a:lnTo>
                <a:lnTo>
                  <a:pt x="372" y="148"/>
                </a:lnTo>
                <a:lnTo>
                  <a:pt x="372" y="156"/>
                </a:lnTo>
                <a:lnTo>
                  <a:pt x="372" y="163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19">
            <a:extLst>
              <a:ext uri="{FF2B5EF4-FFF2-40B4-BE49-F238E27FC236}">
                <a16:creationId xmlns:a16="http://schemas.microsoft.com/office/drawing/2014/main" id="{1DE9DD72-48D7-43DB-8A0B-B821DBB3D5F3}"/>
              </a:ext>
            </a:extLst>
          </p:cNvPr>
          <p:cNvSpPr>
            <a:spLocks/>
          </p:cNvSpPr>
          <p:nvPr/>
        </p:nvSpPr>
        <p:spPr bwMode="auto">
          <a:xfrm>
            <a:off x="4194176" y="4210050"/>
            <a:ext cx="1220788" cy="928688"/>
          </a:xfrm>
          <a:custGeom>
            <a:avLst/>
            <a:gdLst>
              <a:gd name="T0" fmla="*/ 681 w 769"/>
              <a:gd name="T1" fmla="*/ 277 h 585"/>
              <a:gd name="T2" fmla="*/ 702 w 769"/>
              <a:gd name="T3" fmla="*/ 317 h 585"/>
              <a:gd name="T4" fmla="*/ 725 w 769"/>
              <a:gd name="T5" fmla="*/ 358 h 585"/>
              <a:gd name="T6" fmla="*/ 744 w 769"/>
              <a:gd name="T7" fmla="*/ 390 h 585"/>
              <a:gd name="T8" fmla="*/ 764 w 769"/>
              <a:gd name="T9" fmla="*/ 425 h 585"/>
              <a:gd name="T10" fmla="*/ 762 w 769"/>
              <a:gd name="T11" fmla="*/ 483 h 585"/>
              <a:gd name="T12" fmla="*/ 725 w 769"/>
              <a:gd name="T13" fmla="*/ 506 h 585"/>
              <a:gd name="T14" fmla="*/ 633 w 769"/>
              <a:gd name="T15" fmla="*/ 508 h 585"/>
              <a:gd name="T16" fmla="*/ 547 w 769"/>
              <a:gd name="T17" fmla="*/ 508 h 585"/>
              <a:gd name="T18" fmla="*/ 457 w 769"/>
              <a:gd name="T19" fmla="*/ 515 h 585"/>
              <a:gd name="T20" fmla="*/ 363 w 769"/>
              <a:gd name="T21" fmla="*/ 547 h 585"/>
              <a:gd name="T22" fmla="*/ 279 w 769"/>
              <a:gd name="T23" fmla="*/ 577 h 585"/>
              <a:gd name="T24" fmla="*/ 224 w 769"/>
              <a:gd name="T25" fmla="*/ 585 h 585"/>
              <a:gd name="T26" fmla="*/ 162 w 769"/>
              <a:gd name="T27" fmla="*/ 578 h 585"/>
              <a:gd name="T28" fmla="*/ 92 w 769"/>
              <a:gd name="T29" fmla="*/ 547 h 585"/>
              <a:gd name="T30" fmla="*/ 47 w 769"/>
              <a:gd name="T31" fmla="*/ 504 h 585"/>
              <a:gd name="T32" fmla="*/ 5 w 769"/>
              <a:gd name="T33" fmla="*/ 435 h 585"/>
              <a:gd name="T34" fmla="*/ 33 w 769"/>
              <a:gd name="T35" fmla="*/ 411 h 585"/>
              <a:gd name="T36" fmla="*/ 76 w 769"/>
              <a:gd name="T37" fmla="*/ 368 h 585"/>
              <a:gd name="T38" fmla="*/ 97 w 769"/>
              <a:gd name="T39" fmla="*/ 349 h 585"/>
              <a:gd name="T40" fmla="*/ 143 w 769"/>
              <a:gd name="T41" fmla="*/ 323 h 585"/>
              <a:gd name="T42" fmla="*/ 201 w 769"/>
              <a:gd name="T43" fmla="*/ 284 h 585"/>
              <a:gd name="T44" fmla="*/ 224 w 769"/>
              <a:gd name="T45" fmla="*/ 271 h 585"/>
              <a:gd name="T46" fmla="*/ 263 w 769"/>
              <a:gd name="T47" fmla="*/ 248 h 585"/>
              <a:gd name="T48" fmla="*/ 282 w 769"/>
              <a:gd name="T49" fmla="*/ 233 h 585"/>
              <a:gd name="T50" fmla="*/ 286 w 769"/>
              <a:gd name="T51" fmla="*/ 229 h 585"/>
              <a:gd name="T52" fmla="*/ 300 w 769"/>
              <a:gd name="T53" fmla="*/ 240 h 585"/>
              <a:gd name="T54" fmla="*/ 309 w 769"/>
              <a:gd name="T55" fmla="*/ 238 h 585"/>
              <a:gd name="T56" fmla="*/ 332 w 769"/>
              <a:gd name="T57" fmla="*/ 224 h 585"/>
              <a:gd name="T58" fmla="*/ 344 w 769"/>
              <a:gd name="T59" fmla="*/ 215 h 585"/>
              <a:gd name="T60" fmla="*/ 377 w 769"/>
              <a:gd name="T61" fmla="*/ 195 h 585"/>
              <a:gd name="T62" fmla="*/ 392 w 769"/>
              <a:gd name="T63" fmla="*/ 183 h 585"/>
              <a:gd name="T64" fmla="*/ 404 w 769"/>
              <a:gd name="T65" fmla="*/ 171 h 585"/>
              <a:gd name="T66" fmla="*/ 425 w 769"/>
              <a:gd name="T67" fmla="*/ 148 h 585"/>
              <a:gd name="T68" fmla="*/ 429 w 769"/>
              <a:gd name="T69" fmla="*/ 141 h 585"/>
              <a:gd name="T70" fmla="*/ 434 w 769"/>
              <a:gd name="T71" fmla="*/ 132 h 585"/>
              <a:gd name="T72" fmla="*/ 439 w 769"/>
              <a:gd name="T73" fmla="*/ 118 h 585"/>
              <a:gd name="T74" fmla="*/ 444 w 769"/>
              <a:gd name="T75" fmla="*/ 98 h 585"/>
              <a:gd name="T76" fmla="*/ 450 w 769"/>
              <a:gd name="T77" fmla="*/ 86 h 585"/>
              <a:gd name="T78" fmla="*/ 460 w 769"/>
              <a:gd name="T79" fmla="*/ 67 h 585"/>
              <a:gd name="T80" fmla="*/ 473 w 769"/>
              <a:gd name="T81" fmla="*/ 54 h 585"/>
              <a:gd name="T82" fmla="*/ 487 w 769"/>
              <a:gd name="T83" fmla="*/ 44 h 585"/>
              <a:gd name="T84" fmla="*/ 506 w 769"/>
              <a:gd name="T85" fmla="*/ 37 h 585"/>
              <a:gd name="T86" fmla="*/ 533 w 769"/>
              <a:gd name="T87" fmla="*/ 30 h 585"/>
              <a:gd name="T88" fmla="*/ 547 w 769"/>
              <a:gd name="T89" fmla="*/ 17 h 585"/>
              <a:gd name="T90" fmla="*/ 552 w 769"/>
              <a:gd name="T91" fmla="*/ 7 h 585"/>
              <a:gd name="T92" fmla="*/ 556 w 769"/>
              <a:gd name="T93" fmla="*/ 35 h 585"/>
              <a:gd name="T94" fmla="*/ 575 w 769"/>
              <a:gd name="T95" fmla="*/ 54 h 585"/>
              <a:gd name="T96" fmla="*/ 602 w 769"/>
              <a:gd name="T97" fmla="*/ 72 h 585"/>
              <a:gd name="T98" fmla="*/ 632 w 769"/>
              <a:gd name="T99" fmla="*/ 105 h 585"/>
              <a:gd name="T100" fmla="*/ 649 w 769"/>
              <a:gd name="T101" fmla="*/ 130 h 585"/>
              <a:gd name="T102" fmla="*/ 649 w 769"/>
              <a:gd name="T103" fmla="*/ 171 h 585"/>
              <a:gd name="T104" fmla="*/ 639 w 769"/>
              <a:gd name="T105" fmla="*/ 197 h 585"/>
              <a:gd name="T106" fmla="*/ 649 w 769"/>
              <a:gd name="T107" fmla="*/ 222 h 585"/>
              <a:gd name="T108" fmla="*/ 660 w 769"/>
              <a:gd name="T109" fmla="*/ 241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9" h="585">
                <a:moveTo>
                  <a:pt x="660" y="241"/>
                </a:moveTo>
                <a:lnTo>
                  <a:pt x="662" y="243"/>
                </a:lnTo>
                <a:lnTo>
                  <a:pt x="665" y="250"/>
                </a:lnTo>
                <a:lnTo>
                  <a:pt x="669" y="254"/>
                </a:lnTo>
                <a:lnTo>
                  <a:pt x="672" y="263"/>
                </a:lnTo>
                <a:lnTo>
                  <a:pt x="674" y="263"/>
                </a:lnTo>
                <a:lnTo>
                  <a:pt x="681" y="277"/>
                </a:lnTo>
                <a:lnTo>
                  <a:pt x="683" y="278"/>
                </a:lnTo>
                <a:lnTo>
                  <a:pt x="684" y="284"/>
                </a:lnTo>
                <a:lnTo>
                  <a:pt x="684" y="285"/>
                </a:lnTo>
                <a:lnTo>
                  <a:pt x="690" y="296"/>
                </a:lnTo>
                <a:lnTo>
                  <a:pt x="692" y="296"/>
                </a:lnTo>
                <a:lnTo>
                  <a:pt x="697" y="307"/>
                </a:lnTo>
                <a:lnTo>
                  <a:pt x="702" y="317"/>
                </a:lnTo>
                <a:lnTo>
                  <a:pt x="704" y="319"/>
                </a:lnTo>
                <a:lnTo>
                  <a:pt x="709" y="328"/>
                </a:lnTo>
                <a:lnTo>
                  <a:pt x="713" y="333"/>
                </a:lnTo>
                <a:lnTo>
                  <a:pt x="716" y="338"/>
                </a:lnTo>
                <a:lnTo>
                  <a:pt x="718" y="344"/>
                </a:lnTo>
                <a:lnTo>
                  <a:pt x="722" y="347"/>
                </a:lnTo>
                <a:lnTo>
                  <a:pt x="725" y="358"/>
                </a:lnTo>
                <a:lnTo>
                  <a:pt x="727" y="361"/>
                </a:lnTo>
                <a:lnTo>
                  <a:pt x="730" y="367"/>
                </a:lnTo>
                <a:lnTo>
                  <a:pt x="736" y="374"/>
                </a:lnTo>
                <a:lnTo>
                  <a:pt x="736" y="375"/>
                </a:lnTo>
                <a:lnTo>
                  <a:pt x="739" y="381"/>
                </a:lnTo>
                <a:lnTo>
                  <a:pt x="743" y="386"/>
                </a:lnTo>
                <a:lnTo>
                  <a:pt x="744" y="390"/>
                </a:lnTo>
                <a:lnTo>
                  <a:pt x="748" y="397"/>
                </a:lnTo>
                <a:lnTo>
                  <a:pt x="750" y="402"/>
                </a:lnTo>
                <a:lnTo>
                  <a:pt x="753" y="405"/>
                </a:lnTo>
                <a:lnTo>
                  <a:pt x="757" y="411"/>
                </a:lnTo>
                <a:lnTo>
                  <a:pt x="759" y="414"/>
                </a:lnTo>
                <a:lnTo>
                  <a:pt x="764" y="423"/>
                </a:lnTo>
                <a:lnTo>
                  <a:pt x="764" y="425"/>
                </a:lnTo>
                <a:lnTo>
                  <a:pt x="769" y="432"/>
                </a:lnTo>
                <a:lnTo>
                  <a:pt x="769" y="437"/>
                </a:lnTo>
                <a:lnTo>
                  <a:pt x="769" y="441"/>
                </a:lnTo>
                <a:lnTo>
                  <a:pt x="767" y="446"/>
                </a:lnTo>
                <a:lnTo>
                  <a:pt x="767" y="457"/>
                </a:lnTo>
                <a:lnTo>
                  <a:pt x="764" y="467"/>
                </a:lnTo>
                <a:lnTo>
                  <a:pt x="762" y="483"/>
                </a:lnTo>
                <a:lnTo>
                  <a:pt x="762" y="485"/>
                </a:lnTo>
                <a:lnTo>
                  <a:pt x="759" y="495"/>
                </a:lnTo>
                <a:lnTo>
                  <a:pt x="759" y="503"/>
                </a:lnTo>
                <a:lnTo>
                  <a:pt x="746" y="504"/>
                </a:lnTo>
                <a:lnTo>
                  <a:pt x="743" y="504"/>
                </a:lnTo>
                <a:lnTo>
                  <a:pt x="730" y="506"/>
                </a:lnTo>
                <a:lnTo>
                  <a:pt x="725" y="506"/>
                </a:lnTo>
                <a:lnTo>
                  <a:pt x="711" y="506"/>
                </a:lnTo>
                <a:lnTo>
                  <a:pt x="697" y="508"/>
                </a:lnTo>
                <a:lnTo>
                  <a:pt x="683" y="508"/>
                </a:lnTo>
                <a:lnTo>
                  <a:pt x="667" y="508"/>
                </a:lnTo>
                <a:lnTo>
                  <a:pt x="654" y="508"/>
                </a:lnTo>
                <a:lnTo>
                  <a:pt x="642" y="508"/>
                </a:lnTo>
                <a:lnTo>
                  <a:pt x="633" y="508"/>
                </a:lnTo>
                <a:lnTo>
                  <a:pt x="628" y="508"/>
                </a:lnTo>
                <a:lnTo>
                  <a:pt x="616" y="508"/>
                </a:lnTo>
                <a:lnTo>
                  <a:pt x="602" y="508"/>
                </a:lnTo>
                <a:lnTo>
                  <a:pt x="589" y="508"/>
                </a:lnTo>
                <a:lnTo>
                  <a:pt x="573" y="508"/>
                </a:lnTo>
                <a:lnTo>
                  <a:pt x="559" y="508"/>
                </a:lnTo>
                <a:lnTo>
                  <a:pt x="547" y="508"/>
                </a:lnTo>
                <a:lnTo>
                  <a:pt x="538" y="506"/>
                </a:lnTo>
                <a:lnTo>
                  <a:pt x="524" y="508"/>
                </a:lnTo>
                <a:lnTo>
                  <a:pt x="517" y="506"/>
                </a:lnTo>
                <a:lnTo>
                  <a:pt x="504" y="508"/>
                </a:lnTo>
                <a:lnTo>
                  <a:pt x="485" y="510"/>
                </a:lnTo>
                <a:lnTo>
                  <a:pt x="471" y="513"/>
                </a:lnTo>
                <a:lnTo>
                  <a:pt x="457" y="515"/>
                </a:lnTo>
                <a:lnTo>
                  <a:pt x="446" y="518"/>
                </a:lnTo>
                <a:lnTo>
                  <a:pt x="429" y="524"/>
                </a:lnTo>
                <a:lnTo>
                  <a:pt x="416" y="529"/>
                </a:lnTo>
                <a:lnTo>
                  <a:pt x="404" y="531"/>
                </a:lnTo>
                <a:lnTo>
                  <a:pt x="392" y="536"/>
                </a:lnTo>
                <a:lnTo>
                  <a:pt x="372" y="543"/>
                </a:lnTo>
                <a:lnTo>
                  <a:pt x="363" y="547"/>
                </a:lnTo>
                <a:lnTo>
                  <a:pt x="356" y="550"/>
                </a:lnTo>
                <a:lnTo>
                  <a:pt x="344" y="555"/>
                </a:lnTo>
                <a:lnTo>
                  <a:pt x="324" y="563"/>
                </a:lnTo>
                <a:lnTo>
                  <a:pt x="312" y="568"/>
                </a:lnTo>
                <a:lnTo>
                  <a:pt x="302" y="571"/>
                </a:lnTo>
                <a:lnTo>
                  <a:pt x="289" y="573"/>
                </a:lnTo>
                <a:lnTo>
                  <a:pt x="279" y="577"/>
                </a:lnTo>
                <a:lnTo>
                  <a:pt x="268" y="580"/>
                </a:lnTo>
                <a:lnTo>
                  <a:pt x="259" y="582"/>
                </a:lnTo>
                <a:lnTo>
                  <a:pt x="254" y="584"/>
                </a:lnTo>
                <a:lnTo>
                  <a:pt x="249" y="584"/>
                </a:lnTo>
                <a:lnTo>
                  <a:pt x="238" y="585"/>
                </a:lnTo>
                <a:lnTo>
                  <a:pt x="229" y="585"/>
                </a:lnTo>
                <a:lnTo>
                  <a:pt x="224" y="585"/>
                </a:lnTo>
                <a:lnTo>
                  <a:pt x="213" y="585"/>
                </a:lnTo>
                <a:lnTo>
                  <a:pt x="210" y="585"/>
                </a:lnTo>
                <a:lnTo>
                  <a:pt x="199" y="585"/>
                </a:lnTo>
                <a:lnTo>
                  <a:pt x="190" y="584"/>
                </a:lnTo>
                <a:lnTo>
                  <a:pt x="183" y="584"/>
                </a:lnTo>
                <a:lnTo>
                  <a:pt x="176" y="582"/>
                </a:lnTo>
                <a:lnTo>
                  <a:pt x="162" y="578"/>
                </a:lnTo>
                <a:lnTo>
                  <a:pt x="152" y="577"/>
                </a:lnTo>
                <a:lnTo>
                  <a:pt x="145" y="573"/>
                </a:lnTo>
                <a:lnTo>
                  <a:pt x="125" y="566"/>
                </a:lnTo>
                <a:lnTo>
                  <a:pt x="113" y="559"/>
                </a:lnTo>
                <a:lnTo>
                  <a:pt x="106" y="555"/>
                </a:lnTo>
                <a:lnTo>
                  <a:pt x="99" y="552"/>
                </a:lnTo>
                <a:lnTo>
                  <a:pt x="92" y="547"/>
                </a:lnTo>
                <a:lnTo>
                  <a:pt x="86" y="541"/>
                </a:lnTo>
                <a:lnTo>
                  <a:pt x="76" y="534"/>
                </a:lnTo>
                <a:lnTo>
                  <a:pt x="69" y="529"/>
                </a:lnTo>
                <a:lnTo>
                  <a:pt x="62" y="522"/>
                </a:lnTo>
                <a:lnTo>
                  <a:pt x="56" y="515"/>
                </a:lnTo>
                <a:lnTo>
                  <a:pt x="49" y="508"/>
                </a:lnTo>
                <a:lnTo>
                  <a:pt x="47" y="504"/>
                </a:lnTo>
                <a:lnTo>
                  <a:pt x="39" y="492"/>
                </a:lnTo>
                <a:lnTo>
                  <a:pt x="32" y="485"/>
                </a:lnTo>
                <a:lnTo>
                  <a:pt x="21" y="469"/>
                </a:lnTo>
                <a:lnTo>
                  <a:pt x="12" y="457"/>
                </a:lnTo>
                <a:lnTo>
                  <a:pt x="2" y="441"/>
                </a:lnTo>
                <a:lnTo>
                  <a:pt x="0" y="439"/>
                </a:lnTo>
                <a:lnTo>
                  <a:pt x="5" y="435"/>
                </a:lnTo>
                <a:lnTo>
                  <a:pt x="9" y="432"/>
                </a:lnTo>
                <a:lnTo>
                  <a:pt x="12" y="428"/>
                </a:lnTo>
                <a:lnTo>
                  <a:pt x="19" y="423"/>
                </a:lnTo>
                <a:lnTo>
                  <a:pt x="21" y="421"/>
                </a:lnTo>
                <a:lnTo>
                  <a:pt x="23" y="421"/>
                </a:lnTo>
                <a:lnTo>
                  <a:pt x="25" y="418"/>
                </a:lnTo>
                <a:lnTo>
                  <a:pt x="33" y="411"/>
                </a:lnTo>
                <a:lnTo>
                  <a:pt x="42" y="402"/>
                </a:lnTo>
                <a:lnTo>
                  <a:pt x="44" y="402"/>
                </a:lnTo>
                <a:lnTo>
                  <a:pt x="49" y="393"/>
                </a:lnTo>
                <a:lnTo>
                  <a:pt x="60" y="384"/>
                </a:lnTo>
                <a:lnTo>
                  <a:pt x="63" y="381"/>
                </a:lnTo>
                <a:lnTo>
                  <a:pt x="67" y="375"/>
                </a:lnTo>
                <a:lnTo>
                  <a:pt x="76" y="368"/>
                </a:lnTo>
                <a:lnTo>
                  <a:pt x="79" y="365"/>
                </a:lnTo>
                <a:lnTo>
                  <a:pt x="83" y="361"/>
                </a:lnTo>
                <a:lnTo>
                  <a:pt x="88" y="358"/>
                </a:lnTo>
                <a:lnTo>
                  <a:pt x="90" y="354"/>
                </a:lnTo>
                <a:lnTo>
                  <a:pt x="93" y="353"/>
                </a:lnTo>
                <a:lnTo>
                  <a:pt x="97" y="351"/>
                </a:lnTo>
                <a:lnTo>
                  <a:pt x="97" y="349"/>
                </a:lnTo>
                <a:lnTo>
                  <a:pt x="104" y="345"/>
                </a:lnTo>
                <a:lnTo>
                  <a:pt x="111" y="342"/>
                </a:lnTo>
                <a:lnTo>
                  <a:pt x="120" y="337"/>
                </a:lnTo>
                <a:lnTo>
                  <a:pt x="127" y="331"/>
                </a:lnTo>
                <a:lnTo>
                  <a:pt x="129" y="331"/>
                </a:lnTo>
                <a:lnTo>
                  <a:pt x="141" y="323"/>
                </a:lnTo>
                <a:lnTo>
                  <a:pt x="143" y="323"/>
                </a:lnTo>
                <a:lnTo>
                  <a:pt x="148" y="319"/>
                </a:lnTo>
                <a:lnTo>
                  <a:pt x="159" y="314"/>
                </a:lnTo>
                <a:lnTo>
                  <a:pt x="169" y="307"/>
                </a:lnTo>
                <a:lnTo>
                  <a:pt x="182" y="298"/>
                </a:lnTo>
                <a:lnTo>
                  <a:pt x="183" y="296"/>
                </a:lnTo>
                <a:lnTo>
                  <a:pt x="194" y="289"/>
                </a:lnTo>
                <a:lnTo>
                  <a:pt x="201" y="284"/>
                </a:lnTo>
                <a:lnTo>
                  <a:pt x="206" y="280"/>
                </a:lnTo>
                <a:lnTo>
                  <a:pt x="212" y="277"/>
                </a:lnTo>
                <a:lnTo>
                  <a:pt x="217" y="277"/>
                </a:lnTo>
                <a:lnTo>
                  <a:pt x="219" y="275"/>
                </a:lnTo>
                <a:lnTo>
                  <a:pt x="220" y="273"/>
                </a:lnTo>
                <a:lnTo>
                  <a:pt x="222" y="271"/>
                </a:lnTo>
                <a:lnTo>
                  <a:pt x="224" y="271"/>
                </a:lnTo>
                <a:lnTo>
                  <a:pt x="227" y="270"/>
                </a:lnTo>
                <a:lnTo>
                  <a:pt x="235" y="266"/>
                </a:lnTo>
                <a:lnTo>
                  <a:pt x="236" y="264"/>
                </a:lnTo>
                <a:lnTo>
                  <a:pt x="242" y="263"/>
                </a:lnTo>
                <a:lnTo>
                  <a:pt x="250" y="257"/>
                </a:lnTo>
                <a:lnTo>
                  <a:pt x="257" y="252"/>
                </a:lnTo>
                <a:lnTo>
                  <a:pt x="263" y="248"/>
                </a:lnTo>
                <a:lnTo>
                  <a:pt x="272" y="243"/>
                </a:lnTo>
                <a:lnTo>
                  <a:pt x="273" y="243"/>
                </a:lnTo>
                <a:lnTo>
                  <a:pt x="277" y="238"/>
                </a:lnTo>
                <a:lnTo>
                  <a:pt x="279" y="238"/>
                </a:lnTo>
                <a:lnTo>
                  <a:pt x="280" y="234"/>
                </a:lnTo>
                <a:lnTo>
                  <a:pt x="282" y="234"/>
                </a:lnTo>
                <a:lnTo>
                  <a:pt x="282" y="233"/>
                </a:lnTo>
                <a:lnTo>
                  <a:pt x="282" y="231"/>
                </a:lnTo>
                <a:lnTo>
                  <a:pt x="282" y="229"/>
                </a:lnTo>
                <a:lnTo>
                  <a:pt x="282" y="225"/>
                </a:lnTo>
                <a:lnTo>
                  <a:pt x="282" y="224"/>
                </a:lnTo>
                <a:lnTo>
                  <a:pt x="282" y="220"/>
                </a:lnTo>
                <a:lnTo>
                  <a:pt x="282" y="222"/>
                </a:lnTo>
                <a:lnTo>
                  <a:pt x="286" y="229"/>
                </a:lnTo>
                <a:lnTo>
                  <a:pt x="289" y="233"/>
                </a:lnTo>
                <a:lnTo>
                  <a:pt x="291" y="234"/>
                </a:lnTo>
                <a:lnTo>
                  <a:pt x="294" y="236"/>
                </a:lnTo>
                <a:lnTo>
                  <a:pt x="296" y="236"/>
                </a:lnTo>
                <a:lnTo>
                  <a:pt x="296" y="238"/>
                </a:lnTo>
                <a:lnTo>
                  <a:pt x="298" y="238"/>
                </a:lnTo>
                <a:lnTo>
                  <a:pt x="300" y="240"/>
                </a:lnTo>
                <a:lnTo>
                  <a:pt x="302" y="240"/>
                </a:lnTo>
                <a:lnTo>
                  <a:pt x="302" y="241"/>
                </a:lnTo>
                <a:lnTo>
                  <a:pt x="303" y="241"/>
                </a:lnTo>
                <a:lnTo>
                  <a:pt x="305" y="241"/>
                </a:lnTo>
                <a:lnTo>
                  <a:pt x="307" y="240"/>
                </a:lnTo>
                <a:lnTo>
                  <a:pt x="309" y="240"/>
                </a:lnTo>
                <a:lnTo>
                  <a:pt x="309" y="238"/>
                </a:lnTo>
                <a:lnTo>
                  <a:pt x="310" y="238"/>
                </a:lnTo>
                <a:lnTo>
                  <a:pt x="312" y="236"/>
                </a:lnTo>
                <a:lnTo>
                  <a:pt x="314" y="234"/>
                </a:lnTo>
                <a:lnTo>
                  <a:pt x="319" y="233"/>
                </a:lnTo>
                <a:lnTo>
                  <a:pt x="323" y="231"/>
                </a:lnTo>
                <a:lnTo>
                  <a:pt x="324" y="229"/>
                </a:lnTo>
                <a:lnTo>
                  <a:pt x="332" y="224"/>
                </a:lnTo>
                <a:lnTo>
                  <a:pt x="333" y="224"/>
                </a:lnTo>
                <a:lnTo>
                  <a:pt x="333" y="222"/>
                </a:lnTo>
                <a:lnTo>
                  <a:pt x="335" y="222"/>
                </a:lnTo>
                <a:lnTo>
                  <a:pt x="337" y="220"/>
                </a:lnTo>
                <a:lnTo>
                  <a:pt x="339" y="218"/>
                </a:lnTo>
                <a:lnTo>
                  <a:pt x="340" y="218"/>
                </a:lnTo>
                <a:lnTo>
                  <a:pt x="344" y="215"/>
                </a:lnTo>
                <a:lnTo>
                  <a:pt x="354" y="210"/>
                </a:lnTo>
                <a:lnTo>
                  <a:pt x="367" y="201"/>
                </a:lnTo>
                <a:lnTo>
                  <a:pt x="370" y="199"/>
                </a:lnTo>
                <a:lnTo>
                  <a:pt x="372" y="197"/>
                </a:lnTo>
                <a:lnTo>
                  <a:pt x="374" y="197"/>
                </a:lnTo>
                <a:lnTo>
                  <a:pt x="376" y="197"/>
                </a:lnTo>
                <a:lnTo>
                  <a:pt x="377" y="195"/>
                </a:lnTo>
                <a:lnTo>
                  <a:pt x="379" y="194"/>
                </a:lnTo>
                <a:lnTo>
                  <a:pt x="379" y="192"/>
                </a:lnTo>
                <a:lnTo>
                  <a:pt x="381" y="192"/>
                </a:lnTo>
                <a:lnTo>
                  <a:pt x="383" y="192"/>
                </a:lnTo>
                <a:lnTo>
                  <a:pt x="386" y="188"/>
                </a:lnTo>
                <a:lnTo>
                  <a:pt x="388" y="187"/>
                </a:lnTo>
                <a:lnTo>
                  <a:pt x="392" y="183"/>
                </a:lnTo>
                <a:lnTo>
                  <a:pt x="393" y="181"/>
                </a:lnTo>
                <a:lnTo>
                  <a:pt x="393" y="180"/>
                </a:lnTo>
                <a:lnTo>
                  <a:pt x="395" y="180"/>
                </a:lnTo>
                <a:lnTo>
                  <a:pt x="397" y="178"/>
                </a:lnTo>
                <a:lnTo>
                  <a:pt x="400" y="174"/>
                </a:lnTo>
                <a:lnTo>
                  <a:pt x="402" y="173"/>
                </a:lnTo>
                <a:lnTo>
                  <a:pt x="404" y="171"/>
                </a:lnTo>
                <a:lnTo>
                  <a:pt x="411" y="162"/>
                </a:lnTo>
                <a:lnTo>
                  <a:pt x="416" y="157"/>
                </a:lnTo>
                <a:lnTo>
                  <a:pt x="420" y="153"/>
                </a:lnTo>
                <a:lnTo>
                  <a:pt x="422" y="151"/>
                </a:lnTo>
                <a:lnTo>
                  <a:pt x="423" y="151"/>
                </a:lnTo>
                <a:lnTo>
                  <a:pt x="425" y="150"/>
                </a:lnTo>
                <a:lnTo>
                  <a:pt x="425" y="148"/>
                </a:lnTo>
                <a:lnTo>
                  <a:pt x="427" y="148"/>
                </a:lnTo>
                <a:lnTo>
                  <a:pt x="427" y="146"/>
                </a:lnTo>
                <a:lnTo>
                  <a:pt x="429" y="146"/>
                </a:lnTo>
                <a:lnTo>
                  <a:pt x="429" y="144"/>
                </a:lnTo>
                <a:lnTo>
                  <a:pt x="429" y="143"/>
                </a:lnTo>
                <a:lnTo>
                  <a:pt x="429" y="143"/>
                </a:lnTo>
                <a:lnTo>
                  <a:pt x="429" y="141"/>
                </a:lnTo>
                <a:lnTo>
                  <a:pt x="430" y="141"/>
                </a:lnTo>
                <a:lnTo>
                  <a:pt x="430" y="139"/>
                </a:lnTo>
                <a:lnTo>
                  <a:pt x="430" y="137"/>
                </a:lnTo>
                <a:lnTo>
                  <a:pt x="432" y="137"/>
                </a:lnTo>
                <a:lnTo>
                  <a:pt x="432" y="135"/>
                </a:lnTo>
                <a:lnTo>
                  <a:pt x="432" y="134"/>
                </a:lnTo>
                <a:lnTo>
                  <a:pt x="434" y="132"/>
                </a:lnTo>
                <a:lnTo>
                  <a:pt x="434" y="130"/>
                </a:lnTo>
                <a:lnTo>
                  <a:pt x="436" y="128"/>
                </a:lnTo>
                <a:lnTo>
                  <a:pt x="436" y="127"/>
                </a:lnTo>
                <a:lnTo>
                  <a:pt x="436" y="125"/>
                </a:lnTo>
                <a:lnTo>
                  <a:pt x="437" y="121"/>
                </a:lnTo>
                <a:lnTo>
                  <a:pt x="437" y="120"/>
                </a:lnTo>
                <a:lnTo>
                  <a:pt x="439" y="118"/>
                </a:lnTo>
                <a:lnTo>
                  <a:pt x="439" y="114"/>
                </a:lnTo>
                <a:lnTo>
                  <a:pt x="441" y="111"/>
                </a:lnTo>
                <a:lnTo>
                  <a:pt x="441" y="109"/>
                </a:lnTo>
                <a:lnTo>
                  <a:pt x="443" y="107"/>
                </a:lnTo>
                <a:lnTo>
                  <a:pt x="443" y="105"/>
                </a:lnTo>
                <a:lnTo>
                  <a:pt x="443" y="102"/>
                </a:lnTo>
                <a:lnTo>
                  <a:pt x="444" y="98"/>
                </a:lnTo>
                <a:lnTo>
                  <a:pt x="444" y="97"/>
                </a:lnTo>
                <a:lnTo>
                  <a:pt x="446" y="95"/>
                </a:lnTo>
                <a:lnTo>
                  <a:pt x="446" y="93"/>
                </a:lnTo>
                <a:lnTo>
                  <a:pt x="446" y="91"/>
                </a:lnTo>
                <a:lnTo>
                  <a:pt x="448" y="90"/>
                </a:lnTo>
                <a:lnTo>
                  <a:pt x="448" y="88"/>
                </a:lnTo>
                <a:lnTo>
                  <a:pt x="450" y="86"/>
                </a:lnTo>
                <a:lnTo>
                  <a:pt x="453" y="77"/>
                </a:lnTo>
                <a:lnTo>
                  <a:pt x="455" y="75"/>
                </a:lnTo>
                <a:lnTo>
                  <a:pt x="455" y="74"/>
                </a:lnTo>
                <a:lnTo>
                  <a:pt x="457" y="72"/>
                </a:lnTo>
                <a:lnTo>
                  <a:pt x="459" y="70"/>
                </a:lnTo>
                <a:lnTo>
                  <a:pt x="459" y="68"/>
                </a:lnTo>
                <a:lnTo>
                  <a:pt x="460" y="67"/>
                </a:lnTo>
                <a:lnTo>
                  <a:pt x="462" y="67"/>
                </a:lnTo>
                <a:lnTo>
                  <a:pt x="464" y="65"/>
                </a:lnTo>
                <a:lnTo>
                  <a:pt x="466" y="61"/>
                </a:lnTo>
                <a:lnTo>
                  <a:pt x="467" y="60"/>
                </a:lnTo>
                <a:lnTo>
                  <a:pt x="469" y="58"/>
                </a:lnTo>
                <a:lnTo>
                  <a:pt x="471" y="56"/>
                </a:lnTo>
                <a:lnTo>
                  <a:pt x="473" y="54"/>
                </a:lnTo>
                <a:lnTo>
                  <a:pt x="474" y="53"/>
                </a:lnTo>
                <a:lnTo>
                  <a:pt x="476" y="51"/>
                </a:lnTo>
                <a:lnTo>
                  <a:pt x="480" y="49"/>
                </a:lnTo>
                <a:lnTo>
                  <a:pt x="482" y="47"/>
                </a:lnTo>
                <a:lnTo>
                  <a:pt x="485" y="45"/>
                </a:lnTo>
                <a:lnTo>
                  <a:pt x="487" y="45"/>
                </a:lnTo>
                <a:lnTo>
                  <a:pt x="487" y="44"/>
                </a:lnTo>
                <a:lnTo>
                  <a:pt x="489" y="44"/>
                </a:lnTo>
                <a:lnTo>
                  <a:pt x="492" y="42"/>
                </a:lnTo>
                <a:lnTo>
                  <a:pt x="494" y="40"/>
                </a:lnTo>
                <a:lnTo>
                  <a:pt x="497" y="40"/>
                </a:lnTo>
                <a:lnTo>
                  <a:pt x="499" y="38"/>
                </a:lnTo>
                <a:lnTo>
                  <a:pt x="503" y="37"/>
                </a:lnTo>
                <a:lnTo>
                  <a:pt x="506" y="37"/>
                </a:lnTo>
                <a:lnTo>
                  <a:pt x="522" y="33"/>
                </a:lnTo>
                <a:lnTo>
                  <a:pt x="524" y="31"/>
                </a:lnTo>
                <a:lnTo>
                  <a:pt x="526" y="31"/>
                </a:lnTo>
                <a:lnTo>
                  <a:pt x="527" y="31"/>
                </a:lnTo>
                <a:lnTo>
                  <a:pt x="529" y="31"/>
                </a:lnTo>
                <a:lnTo>
                  <a:pt x="531" y="30"/>
                </a:lnTo>
                <a:lnTo>
                  <a:pt x="533" y="30"/>
                </a:lnTo>
                <a:lnTo>
                  <a:pt x="534" y="28"/>
                </a:lnTo>
                <a:lnTo>
                  <a:pt x="536" y="28"/>
                </a:lnTo>
                <a:lnTo>
                  <a:pt x="538" y="26"/>
                </a:lnTo>
                <a:lnTo>
                  <a:pt x="540" y="24"/>
                </a:lnTo>
                <a:lnTo>
                  <a:pt x="542" y="24"/>
                </a:lnTo>
                <a:lnTo>
                  <a:pt x="542" y="24"/>
                </a:lnTo>
                <a:lnTo>
                  <a:pt x="547" y="17"/>
                </a:lnTo>
                <a:lnTo>
                  <a:pt x="549" y="10"/>
                </a:lnTo>
                <a:lnTo>
                  <a:pt x="550" y="8"/>
                </a:lnTo>
                <a:lnTo>
                  <a:pt x="550" y="7"/>
                </a:lnTo>
                <a:lnTo>
                  <a:pt x="552" y="0"/>
                </a:lnTo>
                <a:lnTo>
                  <a:pt x="552" y="1"/>
                </a:lnTo>
                <a:lnTo>
                  <a:pt x="552" y="3"/>
                </a:lnTo>
                <a:lnTo>
                  <a:pt x="552" y="7"/>
                </a:lnTo>
                <a:lnTo>
                  <a:pt x="552" y="17"/>
                </a:lnTo>
                <a:lnTo>
                  <a:pt x="552" y="21"/>
                </a:lnTo>
                <a:lnTo>
                  <a:pt x="552" y="24"/>
                </a:lnTo>
                <a:lnTo>
                  <a:pt x="552" y="26"/>
                </a:lnTo>
                <a:lnTo>
                  <a:pt x="552" y="30"/>
                </a:lnTo>
                <a:lnTo>
                  <a:pt x="554" y="31"/>
                </a:lnTo>
                <a:lnTo>
                  <a:pt x="556" y="35"/>
                </a:lnTo>
                <a:lnTo>
                  <a:pt x="556" y="40"/>
                </a:lnTo>
                <a:lnTo>
                  <a:pt x="557" y="42"/>
                </a:lnTo>
                <a:lnTo>
                  <a:pt x="559" y="44"/>
                </a:lnTo>
                <a:lnTo>
                  <a:pt x="563" y="47"/>
                </a:lnTo>
                <a:lnTo>
                  <a:pt x="564" y="49"/>
                </a:lnTo>
                <a:lnTo>
                  <a:pt x="570" y="53"/>
                </a:lnTo>
                <a:lnTo>
                  <a:pt x="575" y="54"/>
                </a:lnTo>
                <a:lnTo>
                  <a:pt x="584" y="60"/>
                </a:lnTo>
                <a:lnTo>
                  <a:pt x="586" y="61"/>
                </a:lnTo>
                <a:lnTo>
                  <a:pt x="589" y="63"/>
                </a:lnTo>
                <a:lnTo>
                  <a:pt x="593" y="65"/>
                </a:lnTo>
                <a:lnTo>
                  <a:pt x="594" y="67"/>
                </a:lnTo>
                <a:lnTo>
                  <a:pt x="598" y="70"/>
                </a:lnTo>
                <a:lnTo>
                  <a:pt x="602" y="72"/>
                </a:lnTo>
                <a:lnTo>
                  <a:pt x="605" y="75"/>
                </a:lnTo>
                <a:lnTo>
                  <a:pt x="609" y="79"/>
                </a:lnTo>
                <a:lnTo>
                  <a:pt x="616" y="86"/>
                </a:lnTo>
                <a:lnTo>
                  <a:pt x="621" y="91"/>
                </a:lnTo>
                <a:lnTo>
                  <a:pt x="624" y="95"/>
                </a:lnTo>
                <a:lnTo>
                  <a:pt x="630" y="102"/>
                </a:lnTo>
                <a:lnTo>
                  <a:pt x="632" y="105"/>
                </a:lnTo>
                <a:lnTo>
                  <a:pt x="633" y="105"/>
                </a:lnTo>
                <a:lnTo>
                  <a:pt x="637" y="111"/>
                </a:lnTo>
                <a:lnTo>
                  <a:pt x="639" y="114"/>
                </a:lnTo>
                <a:lnTo>
                  <a:pt x="640" y="116"/>
                </a:lnTo>
                <a:lnTo>
                  <a:pt x="644" y="123"/>
                </a:lnTo>
                <a:lnTo>
                  <a:pt x="647" y="130"/>
                </a:lnTo>
                <a:lnTo>
                  <a:pt x="649" y="130"/>
                </a:lnTo>
                <a:lnTo>
                  <a:pt x="656" y="139"/>
                </a:lnTo>
                <a:lnTo>
                  <a:pt x="660" y="146"/>
                </a:lnTo>
                <a:lnTo>
                  <a:pt x="656" y="153"/>
                </a:lnTo>
                <a:lnTo>
                  <a:pt x="654" y="157"/>
                </a:lnTo>
                <a:lnTo>
                  <a:pt x="654" y="160"/>
                </a:lnTo>
                <a:lnTo>
                  <a:pt x="651" y="167"/>
                </a:lnTo>
                <a:lnTo>
                  <a:pt x="649" y="171"/>
                </a:lnTo>
                <a:lnTo>
                  <a:pt x="649" y="173"/>
                </a:lnTo>
                <a:lnTo>
                  <a:pt x="647" y="176"/>
                </a:lnTo>
                <a:lnTo>
                  <a:pt x="646" y="180"/>
                </a:lnTo>
                <a:lnTo>
                  <a:pt x="642" y="188"/>
                </a:lnTo>
                <a:lnTo>
                  <a:pt x="640" y="192"/>
                </a:lnTo>
                <a:lnTo>
                  <a:pt x="640" y="195"/>
                </a:lnTo>
                <a:lnTo>
                  <a:pt x="639" y="197"/>
                </a:lnTo>
                <a:lnTo>
                  <a:pt x="639" y="201"/>
                </a:lnTo>
                <a:lnTo>
                  <a:pt x="637" y="204"/>
                </a:lnTo>
                <a:lnTo>
                  <a:pt x="637" y="206"/>
                </a:lnTo>
                <a:lnTo>
                  <a:pt x="639" y="208"/>
                </a:lnTo>
                <a:lnTo>
                  <a:pt x="640" y="208"/>
                </a:lnTo>
                <a:lnTo>
                  <a:pt x="644" y="215"/>
                </a:lnTo>
                <a:lnTo>
                  <a:pt x="649" y="222"/>
                </a:lnTo>
                <a:lnTo>
                  <a:pt x="649" y="224"/>
                </a:lnTo>
                <a:lnTo>
                  <a:pt x="651" y="227"/>
                </a:lnTo>
                <a:lnTo>
                  <a:pt x="653" y="229"/>
                </a:lnTo>
                <a:lnTo>
                  <a:pt x="654" y="233"/>
                </a:lnTo>
                <a:lnTo>
                  <a:pt x="658" y="236"/>
                </a:lnTo>
                <a:lnTo>
                  <a:pt x="658" y="238"/>
                </a:lnTo>
                <a:lnTo>
                  <a:pt x="660" y="241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9">
            <a:extLst>
              <a:ext uri="{FF2B5EF4-FFF2-40B4-BE49-F238E27FC236}">
                <a16:creationId xmlns:a16="http://schemas.microsoft.com/office/drawing/2014/main" id="{546303F5-320A-4FD0-80B3-CF411A7D0B60}"/>
              </a:ext>
            </a:extLst>
          </p:cNvPr>
          <p:cNvSpPr>
            <a:spLocks/>
          </p:cNvSpPr>
          <p:nvPr/>
        </p:nvSpPr>
        <p:spPr bwMode="auto">
          <a:xfrm>
            <a:off x="4194176" y="4210050"/>
            <a:ext cx="1220788" cy="928688"/>
          </a:xfrm>
          <a:custGeom>
            <a:avLst/>
            <a:gdLst>
              <a:gd name="T0" fmla="*/ 681 w 769"/>
              <a:gd name="T1" fmla="*/ 277 h 585"/>
              <a:gd name="T2" fmla="*/ 702 w 769"/>
              <a:gd name="T3" fmla="*/ 317 h 585"/>
              <a:gd name="T4" fmla="*/ 725 w 769"/>
              <a:gd name="T5" fmla="*/ 358 h 585"/>
              <a:gd name="T6" fmla="*/ 744 w 769"/>
              <a:gd name="T7" fmla="*/ 390 h 585"/>
              <a:gd name="T8" fmla="*/ 764 w 769"/>
              <a:gd name="T9" fmla="*/ 425 h 585"/>
              <a:gd name="T10" fmla="*/ 762 w 769"/>
              <a:gd name="T11" fmla="*/ 483 h 585"/>
              <a:gd name="T12" fmla="*/ 725 w 769"/>
              <a:gd name="T13" fmla="*/ 506 h 585"/>
              <a:gd name="T14" fmla="*/ 633 w 769"/>
              <a:gd name="T15" fmla="*/ 508 h 585"/>
              <a:gd name="T16" fmla="*/ 547 w 769"/>
              <a:gd name="T17" fmla="*/ 508 h 585"/>
              <a:gd name="T18" fmla="*/ 457 w 769"/>
              <a:gd name="T19" fmla="*/ 515 h 585"/>
              <a:gd name="T20" fmla="*/ 363 w 769"/>
              <a:gd name="T21" fmla="*/ 547 h 585"/>
              <a:gd name="T22" fmla="*/ 279 w 769"/>
              <a:gd name="T23" fmla="*/ 577 h 585"/>
              <a:gd name="T24" fmla="*/ 224 w 769"/>
              <a:gd name="T25" fmla="*/ 585 h 585"/>
              <a:gd name="T26" fmla="*/ 162 w 769"/>
              <a:gd name="T27" fmla="*/ 578 h 585"/>
              <a:gd name="T28" fmla="*/ 92 w 769"/>
              <a:gd name="T29" fmla="*/ 547 h 585"/>
              <a:gd name="T30" fmla="*/ 47 w 769"/>
              <a:gd name="T31" fmla="*/ 504 h 585"/>
              <a:gd name="T32" fmla="*/ 5 w 769"/>
              <a:gd name="T33" fmla="*/ 435 h 585"/>
              <a:gd name="T34" fmla="*/ 33 w 769"/>
              <a:gd name="T35" fmla="*/ 411 h 585"/>
              <a:gd name="T36" fmla="*/ 76 w 769"/>
              <a:gd name="T37" fmla="*/ 368 h 585"/>
              <a:gd name="T38" fmla="*/ 97 w 769"/>
              <a:gd name="T39" fmla="*/ 349 h 585"/>
              <a:gd name="T40" fmla="*/ 143 w 769"/>
              <a:gd name="T41" fmla="*/ 323 h 585"/>
              <a:gd name="T42" fmla="*/ 201 w 769"/>
              <a:gd name="T43" fmla="*/ 284 h 585"/>
              <a:gd name="T44" fmla="*/ 224 w 769"/>
              <a:gd name="T45" fmla="*/ 271 h 585"/>
              <a:gd name="T46" fmla="*/ 263 w 769"/>
              <a:gd name="T47" fmla="*/ 248 h 585"/>
              <a:gd name="T48" fmla="*/ 282 w 769"/>
              <a:gd name="T49" fmla="*/ 233 h 585"/>
              <a:gd name="T50" fmla="*/ 286 w 769"/>
              <a:gd name="T51" fmla="*/ 229 h 585"/>
              <a:gd name="T52" fmla="*/ 300 w 769"/>
              <a:gd name="T53" fmla="*/ 240 h 585"/>
              <a:gd name="T54" fmla="*/ 309 w 769"/>
              <a:gd name="T55" fmla="*/ 238 h 585"/>
              <a:gd name="T56" fmla="*/ 332 w 769"/>
              <a:gd name="T57" fmla="*/ 224 h 585"/>
              <a:gd name="T58" fmla="*/ 344 w 769"/>
              <a:gd name="T59" fmla="*/ 215 h 585"/>
              <a:gd name="T60" fmla="*/ 377 w 769"/>
              <a:gd name="T61" fmla="*/ 195 h 585"/>
              <a:gd name="T62" fmla="*/ 392 w 769"/>
              <a:gd name="T63" fmla="*/ 183 h 585"/>
              <a:gd name="T64" fmla="*/ 404 w 769"/>
              <a:gd name="T65" fmla="*/ 171 h 585"/>
              <a:gd name="T66" fmla="*/ 425 w 769"/>
              <a:gd name="T67" fmla="*/ 148 h 585"/>
              <a:gd name="T68" fmla="*/ 429 w 769"/>
              <a:gd name="T69" fmla="*/ 141 h 585"/>
              <a:gd name="T70" fmla="*/ 434 w 769"/>
              <a:gd name="T71" fmla="*/ 132 h 585"/>
              <a:gd name="T72" fmla="*/ 439 w 769"/>
              <a:gd name="T73" fmla="*/ 118 h 585"/>
              <a:gd name="T74" fmla="*/ 444 w 769"/>
              <a:gd name="T75" fmla="*/ 98 h 585"/>
              <a:gd name="T76" fmla="*/ 450 w 769"/>
              <a:gd name="T77" fmla="*/ 86 h 585"/>
              <a:gd name="T78" fmla="*/ 460 w 769"/>
              <a:gd name="T79" fmla="*/ 67 h 585"/>
              <a:gd name="T80" fmla="*/ 473 w 769"/>
              <a:gd name="T81" fmla="*/ 54 h 585"/>
              <a:gd name="T82" fmla="*/ 487 w 769"/>
              <a:gd name="T83" fmla="*/ 44 h 585"/>
              <a:gd name="T84" fmla="*/ 506 w 769"/>
              <a:gd name="T85" fmla="*/ 37 h 585"/>
              <a:gd name="T86" fmla="*/ 533 w 769"/>
              <a:gd name="T87" fmla="*/ 30 h 585"/>
              <a:gd name="T88" fmla="*/ 547 w 769"/>
              <a:gd name="T89" fmla="*/ 17 h 585"/>
              <a:gd name="T90" fmla="*/ 552 w 769"/>
              <a:gd name="T91" fmla="*/ 7 h 585"/>
              <a:gd name="T92" fmla="*/ 556 w 769"/>
              <a:gd name="T93" fmla="*/ 35 h 585"/>
              <a:gd name="T94" fmla="*/ 575 w 769"/>
              <a:gd name="T95" fmla="*/ 54 h 585"/>
              <a:gd name="T96" fmla="*/ 602 w 769"/>
              <a:gd name="T97" fmla="*/ 72 h 585"/>
              <a:gd name="T98" fmla="*/ 632 w 769"/>
              <a:gd name="T99" fmla="*/ 105 h 585"/>
              <a:gd name="T100" fmla="*/ 649 w 769"/>
              <a:gd name="T101" fmla="*/ 130 h 585"/>
              <a:gd name="T102" fmla="*/ 649 w 769"/>
              <a:gd name="T103" fmla="*/ 171 h 585"/>
              <a:gd name="T104" fmla="*/ 639 w 769"/>
              <a:gd name="T105" fmla="*/ 197 h 585"/>
              <a:gd name="T106" fmla="*/ 649 w 769"/>
              <a:gd name="T107" fmla="*/ 222 h 585"/>
              <a:gd name="T108" fmla="*/ 660 w 769"/>
              <a:gd name="T109" fmla="*/ 241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9" h="585">
                <a:moveTo>
                  <a:pt x="660" y="241"/>
                </a:moveTo>
                <a:lnTo>
                  <a:pt x="662" y="243"/>
                </a:lnTo>
                <a:lnTo>
                  <a:pt x="665" y="250"/>
                </a:lnTo>
                <a:lnTo>
                  <a:pt x="669" y="254"/>
                </a:lnTo>
                <a:lnTo>
                  <a:pt x="672" y="263"/>
                </a:lnTo>
                <a:lnTo>
                  <a:pt x="674" y="263"/>
                </a:lnTo>
                <a:lnTo>
                  <a:pt x="681" y="277"/>
                </a:lnTo>
                <a:lnTo>
                  <a:pt x="683" y="278"/>
                </a:lnTo>
                <a:lnTo>
                  <a:pt x="684" y="284"/>
                </a:lnTo>
                <a:lnTo>
                  <a:pt x="684" y="285"/>
                </a:lnTo>
                <a:lnTo>
                  <a:pt x="690" y="296"/>
                </a:lnTo>
                <a:lnTo>
                  <a:pt x="692" y="296"/>
                </a:lnTo>
                <a:lnTo>
                  <a:pt x="697" y="307"/>
                </a:lnTo>
                <a:lnTo>
                  <a:pt x="702" y="317"/>
                </a:lnTo>
                <a:lnTo>
                  <a:pt x="704" y="319"/>
                </a:lnTo>
                <a:lnTo>
                  <a:pt x="709" y="328"/>
                </a:lnTo>
                <a:lnTo>
                  <a:pt x="713" y="333"/>
                </a:lnTo>
                <a:lnTo>
                  <a:pt x="716" y="338"/>
                </a:lnTo>
                <a:lnTo>
                  <a:pt x="718" y="344"/>
                </a:lnTo>
                <a:lnTo>
                  <a:pt x="722" y="347"/>
                </a:lnTo>
                <a:lnTo>
                  <a:pt x="725" y="358"/>
                </a:lnTo>
                <a:lnTo>
                  <a:pt x="727" y="361"/>
                </a:lnTo>
                <a:lnTo>
                  <a:pt x="730" y="367"/>
                </a:lnTo>
                <a:lnTo>
                  <a:pt x="736" y="374"/>
                </a:lnTo>
                <a:lnTo>
                  <a:pt x="736" y="375"/>
                </a:lnTo>
                <a:lnTo>
                  <a:pt x="739" y="381"/>
                </a:lnTo>
                <a:lnTo>
                  <a:pt x="743" y="386"/>
                </a:lnTo>
                <a:lnTo>
                  <a:pt x="744" y="390"/>
                </a:lnTo>
                <a:lnTo>
                  <a:pt x="748" y="397"/>
                </a:lnTo>
                <a:lnTo>
                  <a:pt x="750" y="402"/>
                </a:lnTo>
                <a:lnTo>
                  <a:pt x="753" y="405"/>
                </a:lnTo>
                <a:lnTo>
                  <a:pt x="757" y="411"/>
                </a:lnTo>
                <a:lnTo>
                  <a:pt x="759" y="414"/>
                </a:lnTo>
                <a:lnTo>
                  <a:pt x="764" y="423"/>
                </a:lnTo>
                <a:lnTo>
                  <a:pt x="764" y="425"/>
                </a:lnTo>
                <a:lnTo>
                  <a:pt x="769" y="432"/>
                </a:lnTo>
                <a:lnTo>
                  <a:pt x="769" y="437"/>
                </a:lnTo>
                <a:lnTo>
                  <a:pt x="769" y="441"/>
                </a:lnTo>
                <a:lnTo>
                  <a:pt x="767" y="446"/>
                </a:lnTo>
                <a:lnTo>
                  <a:pt x="767" y="457"/>
                </a:lnTo>
                <a:lnTo>
                  <a:pt x="764" y="467"/>
                </a:lnTo>
                <a:lnTo>
                  <a:pt x="762" y="483"/>
                </a:lnTo>
                <a:lnTo>
                  <a:pt x="762" y="485"/>
                </a:lnTo>
                <a:lnTo>
                  <a:pt x="759" y="495"/>
                </a:lnTo>
                <a:lnTo>
                  <a:pt x="759" y="503"/>
                </a:lnTo>
                <a:lnTo>
                  <a:pt x="746" y="504"/>
                </a:lnTo>
                <a:lnTo>
                  <a:pt x="743" y="504"/>
                </a:lnTo>
                <a:lnTo>
                  <a:pt x="730" y="506"/>
                </a:lnTo>
                <a:lnTo>
                  <a:pt x="725" y="506"/>
                </a:lnTo>
                <a:lnTo>
                  <a:pt x="711" y="506"/>
                </a:lnTo>
                <a:lnTo>
                  <a:pt x="697" y="508"/>
                </a:lnTo>
                <a:lnTo>
                  <a:pt x="683" y="508"/>
                </a:lnTo>
                <a:lnTo>
                  <a:pt x="667" y="508"/>
                </a:lnTo>
                <a:lnTo>
                  <a:pt x="654" y="508"/>
                </a:lnTo>
                <a:lnTo>
                  <a:pt x="642" y="508"/>
                </a:lnTo>
                <a:lnTo>
                  <a:pt x="633" y="508"/>
                </a:lnTo>
                <a:lnTo>
                  <a:pt x="628" y="508"/>
                </a:lnTo>
                <a:lnTo>
                  <a:pt x="616" y="508"/>
                </a:lnTo>
                <a:lnTo>
                  <a:pt x="602" y="508"/>
                </a:lnTo>
                <a:lnTo>
                  <a:pt x="589" y="508"/>
                </a:lnTo>
                <a:lnTo>
                  <a:pt x="573" y="508"/>
                </a:lnTo>
                <a:lnTo>
                  <a:pt x="559" y="508"/>
                </a:lnTo>
                <a:lnTo>
                  <a:pt x="547" y="508"/>
                </a:lnTo>
                <a:lnTo>
                  <a:pt x="538" y="506"/>
                </a:lnTo>
                <a:lnTo>
                  <a:pt x="524" y="508"/>
                </a:lnTo>
                <a:lnTo>
                  <a:pt x="517" y="506"/>
                </a:lnTo>
                <a:lnTo>
                  <a:pt x="504" y="508"/>
                </a:lnTo>
                <a:lnTo>
                  <a:pt x="485" y="510"/>
                </a:lnTo>
                <a:lnTo>
                  <a:pt x="471" y="513"/>
                </a:lnTo>
                <a:lnTo>
                  <a:pt x="457" y="515"/>
                </a:lnTo>
                <a:lnTo>
                  <a:pt x="446" y="518"/>
                </a:lnTo>
                <a:lnTo>
                  <a:pt x="429" y="524"/>
                </a:lnTo>
                <a:lnTo>
                  <a:pt x="416" y="529"/>
                </a:lnTo>
                <a:lnTo>
                  <a:pt x="404" y="531"/>
                </a:lnTo>
                <a:lnTo>
                  <a:pt x="392" y="536"/>
                </a:lnTo>
                <a:lnTo>
                  <a:pt x="372" y="543"/>
                </a:lnTo>
                <a:lnTo>
                  <a:pt x="363" y="547"/>
                </a:lnTo>
                <a:lnTo>
                  <a:pt x="356" y="550"/>
                </a:lnTo>
                <a:lnTo>
                  <a:pt x="344" y="555"/>
                </a:lnTo>
                <a:lnTo>
                  <a:pt x="324" y="563"/>
                </a:lnTo>
                <a:lnTo>
                  <a:pt x="312" y="568"/>
                </a:lnTo>
                <a:lnTo>
                  <a:pt x="302" y="571"/>
                </a:lnTo>
                <a:lnTo>
                  <a:pt x="289" y="573"/>
                </a:lnTo>
                <a:lnTo>
                  <a:pt x="279" y="577"/>
                </a:lnTo>
                <a:lnTo>
                  <a:pt x="268" y="580"/>
                </a:lnTo>
                <a:lnTo>
                  <a:pt x="259" y="582"/>
                </a:lnTo>
                <a:lnTo>
                  <a:pt x="254" y="584"/>
                </a:lnTo>
                <a:lnTo>
                  <a:pt x="249" y="584"/>
                </a:lnTo>
                <a:lnTo>
                  <a:pt x="238" y="585"/>
                </a:lnTo>
                <a:lnTo>
                  <a:pt x="229" y="585"/>
                </a:lnTo>
                <a:lnTo>
                  <a:pt x="224" y="585"/>
                </a:lnTo>
                <a:lnTo>
                  <a:pt x="213" y="585"/>
                </a:lnTo>
                <a:lnTo>
                  <a:pt x="210" y="585"/>
                </a:lnTo>
                <a:lnTo>
                  <a:pt x="199" y="585"/>
                </a:lnTo>
                <a:lnTo>
                  <a:pt x="190" y="584"/>
                </a:lnTo>
                <a:lnTo>
                  <a:pt x="183" y="584"/>
                </a:lnTo>
                <a:lnTo>
                  <a:pt x="176" y="582"/>
                </a:lnTo>
                <a:lnTo>
                  <a:pt x="162" y="578"/>
                </a:lnTo>
                <a:lnTo>
                  <a:pt x="152" y="577"/>
                </a:lnTo>
                <a:lnTo>
                  <a:pt x="145" y="573"/>
                </a:lnTo>
                <a:lnTo>
                  <a:pt x="125" y="566"/>
                </a:lnTo>
                <a:lnTo>
                  <a:pt x="113" y="559"/>
                </a:lnTo>
                <a:lnTo>
                  <a:pt x="106" y="555"/>
                </a:lnTo>
                <a:lnTo>
                  <a:pt x="99" y="552"/>
                </a:lnTo>
                <a:lnTo>
                  <a:pt x="92" y="547"/>
                </a:lnTo>
                <a:lnTo>
                  <a:pt x="86" y="541"/>
                </a:lnTo>
                <a:lnTo>
                  <a:pt x="76" y="534"/>
                </a:lnTo>
                <a:lnTo>
                  <a:pt x="69" y="529"/>
                </a:lnTo>
                <a:lnTo>
                  <a:pt x="62" y="522"/>
                </a:lnTo>
                <a:lnTo>
                  <a:pt x="56" y="515"/>
                </a:lnTo>
                <a:lnTo>
                  <a:pt x="49" y="508"/>
                </a:lnTo>
                <a:lnTo>
                  <a:pt x="47" y="504"/>
                </a:lnTo>
                <a:lnTo>
                  <a:pt x="39" y="492"/>
                </a:lnTo>
                <a:lnTo>
                  <a:pt x="32" y="485"/>
                </a:lnTo>
                <a:lnTo>
                  <a:pt x="21" y="469"/>
                </a:lnTo>
                <a:lnTo>
                  <a:pt x="12" y="457"/>
                </a:lnTo>
                <a:lnTo>
                  <a:pt x="2" y="441"/>
                </a:lnTo>
                <a:lnTo>
                  <a:pt x="0" y="439"/>
                </a:lnTo>
                <a:lnTo>
                  <a:pt x="5" y="435"/>
                </a:lnTo>
                <a:lnTo>
                  <a:pt x="9" y="432"/>
                </a:lnTo>
                <a:lnTo>
                  <a:pt x="12" y="428"/>
                </a:lnTo>
                <a:lnTo>
                  <a:pt x="19" y="423"/>
                </a:lnTo>
                <a:lnTo>
                  <a:pt x="21" y="421"/>
                </a:lnTo>
                <a:lnTo>
                  <a:pt x="23" y="421"/>
                </a:lnTo>
                <a:lnTo>
                  <a:pt x="25" y="418"/>
                </a:lnTo>
                <a:lnTo>
                  <a:pt x="33" y="411"/>
                </a:lnTo>
                <a:lnTo>
                  <a:pt x="42" y="402"/>
                </a:lnTo>
                <a:lnTo>
                  <a:pt x="44" y="402"/>
                </a:lnTo>
                <a:lnTo>
                  <a:pt x="49" y="393"/>
                </a:lnTo>
                <a:lnTo>
                  <a:pt x="60" y="384"/>
                </a:lnTo>
                <a:lnTo>
                  <a:pt x="63" y="381"/>
                </a:lnTo>
                <a:lnTo>
                  <a:pt x="67" y="375"/>
                </a:lnTo>
                <a:lnTo>
                  <a:pt x="76" y="368"/>
                </a:lnTo>
                <a:lnTo>
                  <a:pt x="79" y="365"/>
                </a:lnTo>
                <a:lnTo>
                  <a:pt x="83" y="361"/>
                </a:lnTo>
                <a:lnTo>
                  <a:pt x="88" y="358"/>
                </a:lnTo>
                <a:lnTo>
                  <a:pt x="90" y="354"/>
                </a:lnTo>
                <a:lnTo>
                  <a:pt x="93" y="353"/>
                </a:lnTo>
                <a:lnTo>
                  <a:pt x="97" y="351"/>
                </a:lnTo>
                <a:lnTo>
                  <a:pt x="97" y="349"/>
                </a:lnTo>
                <a:lnTo>
                  <a:pt x="104" y="345"/>
                </a:lnTo>
                <a:lnTo>
                  <a:pt x="111" y="342"/>
                </a:lnTo>
                <a:lnTo>
                  <a:pt x="120" y="337"/>
                </a:lnTo>
                <a:lnTo>
                  <a:pt x="127" y="331"/>
                </a:lnTo>
                <a:lnTo>
                  <a:pt x="129" y="331"/>
                </a:lnTo>
                <a:lnTo>
                  <a:pt x="141" y="323"/>
                </a:lnTo>
                <a:lnTo>
                  <a:pt x="143" y="323"/>
                </a:lnTo>
                <a:lnTo>
                  <a:pt x="148" y="319"/>
                </a:lnTo>
                <a:lnTo>
                  <a:pt x="159" y="314"/>
                </a:lnTo>
                <a:lnTo>
                  <a:pt x="169" y="307"/>
                </a:lnTo>
                <a:lnTo>
                  <a:pt x="182" y="298"/>
                </a:lnTo>
                <a:lnTo>
                  <a:pt x="183" y="296"/>
                </a:lnTo>
                <a:lnTo>
                  <a:pt x="194" y="289"/>
                </a:lnTo>
                <a:lnTo>
                  <a:pt x="201" y="284"/>
                </a:lnTo>
                <a:lnTo>
                  <a:pt x="206" y="280"/>
                </a:lnTo>
                <a:lnTo>
                  <a:pt x="212" y="277"/>
                </a:lnTo>
                <a:lnTo>
                  <a:pt x="217" y="277"/>
                </a:lnTo>
                <a:lnTo>
                  <a:pt x="219" y="275"/>
                </a:lnTo>
                <a:lnTo>
                  <a:pt x="220" y="273"/>
                </a:lnTo>
                <a:lnTo>
                  <a:pt x="222" y="271"/>
                </a:lnTo>
                <a:lnTo>
                  <a:pt x="224" y="271"/>
                </a:lnTo>
                <a:lnTo>
                  <a:pt x="227" y="270"/>
                </a:lnTo>
                <a:lnTo>
                  <a:pt x="235" y="266"/>
                </a:lnTo>
                <a:lnTo>
                  <a:pt x="236" y="264"/>
                </a:lnTo>
                <a:lnTo>
                  <a:pt x="242" y="263"/>
                </a:lnTo>
                <a:lnTo>
                  <a:pt x="250" y="257"/>
                </a:lnTo>
                <a:lnTo>
                  <a:pt x="257" y="252"/>
                </a:lnTo>
                <a:lnTo>
                  <a:pt x="263" y="248"/>
                </a:lnTo>
                <a:lnTo>
                  <a:pt x="272" y="243"/>
                </a:lnTo>
                <a:lnTo>
                  <a:pt x="273" y="243"/>
                </a:lnTo>
                <a:lnTo>
                  <a:pt x="277" y="238"/>
                </a:lnTo>
                <a:lnTo>
                  <a:pt x="279" y="238"/>
                </a:lnTo>
                <a:lnTo>
                  <a:pt x="280" y="234"/>
                </a:lnTo>
                <a:lnTo>
                  <a:pt x="282" y="234"/>
                </a:lnTo>
                <a:lnTo>
                  <a:pt x="282" y="233"/>
                </a:lnTo>
                <a:lnTo>
                  <a:pt x="282" y="231"/>
                </a:lnTo>
                <a:lnTo>
                  <a:pt x="282" y="229"/>
                </a:lnTo>
                <a:lnTo>
                  <a:pt x="282" y="225"/>
                </a:lnTo>
                <a:lnTo>
                  <a:pt x="282" y="224"/>
                </a:lnTo>
                <a:lnTo>
                  <a:pt x="282" y="220"/>
                </a:lnTo>
                <a:lnTo>
                  <a:pt x="282" y="222"/>
                </a:lnTo>
                <a:lnTo>
                  <a:pt x="286" y="229"/>
                </a:lnTo>
                <a:lnTo>
                  <a:pt x="289" y="233"/>
                </a:lnTo>
                <a:lnTo>
                  <a:pt x="291" y="234"/>
                </a:lnTo>
                <a:lnTo>
                  <a:pt x="294" y="236"/>
                </a:lnTo>
                <a:lnTo>
                  <a:pt x="296" y="236"/>
                </a:lnTo>
                <a:lnTo>
                  <a:pt x="296" y="238"/>
                </a:lnTo>
                <a:lnTo>
                  <a:pt x="298" y="238"/>
                </a:lnTo>
                <a:lnTo>
                  <a:pt x="300" y="240"/>
                </a:lnTo>
                <a:lnTo>
                  <a:pt x="302" y="240"/>
                </a:lnTo>
                <a:lnTo>
                  <a:pt x="302" y="241"/>
                </a:lnTo>
                <a:lnTo>
                  <a:pt x="303" y="241"/>
                </a:lnTo>
                <a:lnTo>
                  <a:pt x="305" y="241"/>
                </a:lnTo>
                <a:lnTo>
                  <a:pt x="307" y="240"/>
                </a:lnTo>
                <a:lnTo>
                  <a:pt x="309" y="240"/>
                </a:lnTo>
                <a:lnTo>
                  <a:pt x="309" y="238"/>
                </a:lnTo>
                <a:lnTo>
                  <a:pt x="310" y="238"/>
                </a:lnTo>
                <a:lnTo>
                  <a:pt x="312" y="236"/>
                </a:lnTo>
                <a:lnTo>
                  <a:pt x="314" y="234"/>
                </a:lnTo>
                <a:lnTo>
                  <a:pt x="319" y="233"/>
                </a:lnTo>
                <a:lnTo>
                  <a:pt x="323" y="231"/>
                </a:lnTo>
                <a:lnTo>
                  <a:pt x="324" y="229"/>
                </a:lnTo>
                <a:lnTo>
                  <a:pt x="332" y="224"/>
                </a:lnTo>
                <a:lnTo>
                  <a:pt x="333" y="224"/>
                </a:lnTo>
                <a:lnTo>
                  <a:pt x="333" y="222"/>
                </a:lnTo>
                <a:lnTo>
                  <a:pt x="335" y="222"/>
                </a:lnTo>
                <a:lnTo>
                  <a:pt x="337" y="220"/>
                </a:lnTo>
                <a:lnTo>
                  <a:pt x="339" y="218"/>
                </a:lnTo>
                <a:lnTo>
                  <a:pt x="340" y="218"/>
                </a:lnTo>
                <a:lnTo>
                  <a:pt x="344" y="215"/>
                </a:lnTo>
                <a:lnTo>
                  <a:pt x="354" y="210"/>
                </a:lnTo>
                <a:lnTo>
                  <a:pt x="367" y="201"/>
                </a:lnTo>
                <a:lnTo>
                  <a:pt x="370" y="199"/>
                </a:lnTo>
                <a:lnTo>
                  <a:pt x="372" y="197"/>
                </a:lnTo>
                <a:lnTo>
                  <a:pt x="374" y="197"/>
                </a:lnTo>
                <a:lnTo>
                  <a:pt x="376" y="197"/>
                </a:lnTo>
                <a:lnTo>
                  <a:pt x="377" y="195"/>
                </a:lnTo>
                <a:lnTo>
                  <a:pt x="379" y="194"/>
                </a:lnTo>
                <a:lnTo>
                  <a:pt x="379" y="192"/>
                </a:lnTo>
                <a:lnTo>
                  <a:pt x="381" y="192"/>
                </a:lnTo>
                <a:lnTo>
                  <a:pt x="383" y="192"/>
                </a:lnTo>
                <a:lnTo>
                  <a:pt x="386" y="188"/>
                </a:lnTo>
                <a:lnTo>
                  <a:pt x="388" y="187"/>
                </a:lnTo>
                <a:lnTo>
                  <a:pt x="392" y="183"/>
                </a:lnTo>
                <a:lnTo>
                  <a:pt x="393" y="181"/>
                </a:lnTo>
                <a:lnTo>
                  <a:pt x="393" y="180"/>
                </a:lnTo>
                <a:lnTo>
                  <a:pt x="395" y="180"/>
                </a:lnTo>
                <a:lnTo>
                  <a:pt x="397" y="178"/>
                </a:lnTo>
                <a:lnTo>
                  <a:pt x="400" y="174"/>
                </a:lnTo>
                <a:lnTo>
                  <a:pt x="402" y="173"/>
                </a:lnTo>
                <a:lnTo>
                  <a:pt x="404" y="171"/>
                </a:lnTo>
                <a:lnTo>
                  <a:pt x="411" y="162"/>
                </a:lnTo>
                <a:lnTo>
                  <a:pt x="416" y="157"/>
                </a:lnTo>
                <a:lnTo>
                  <a:pt x="420" y="153"/>
                </a:lnTo>
                <a:lnTo>
                  <a:pt x="422" y="151"/>
                </a:lnTo>
                <a:lnTo>
                  <a:pt x="423" y="151"/>
                </a:lnTo>
                <a:lnTo>
                  <a:pt x="425" y="150"/>
                </a:lnTo>
                <a:lnTo>
                  <a:pt x="425" y="148"/>
                </a:lnTo>
                <a:lnTo>
                  <a:pt x="427" y="148"/>
                </a:lnTo>
                <a:lnTo>
                  <a:pt x="427" y="146"/>
                </a:lnTo>
                <a:lnTo>
                  <a:pt x="429" y="146"/>
                </a:lnTo>
                <a:lnTo>
                  <a:pt x="429" y="144"/>
                </a:lnTo>
                <a:lnTo>
                  <a:pt x="429" y="143"/>
                </a:lnTo>
                <a:lnTo>
                  <a:pt x="429" y="143"/>
                </a:lnTo>
                <a:lnTo>
                  <a:pt x="429" y="141"/>
                </a:lnTo>
                <a:lnTo>
                  <a:pt x="430" y="141"/>
                </a:lnTo>
                <a:lnTo>
                  <a:pt x="430" y="139"/>
                </a:lnTo>
                <a:lnTo>
                  <a:pt x="430" y="137"/>
                </a:lnTo>
                <a:lnTo>
                  <a:pt x="432" y="137"/>
                </a:lnTo>
                <a:lnTo>
                  <a:pt x="432" y="135"/>
                </a:lnTo>
                <a:lnTo>
                  <a:pt x="432" y="134"/>
                </a:lnTo>
                <a:lnTo>
                  <a:pt x="434" y="132"/>
                </a:lnTo>
                <a:lnTo>
                  <a:pt x="434" y="130"/>
                </a:lnTo>
                <a:lnTo>
                  <a:pt x="436" y="128"/>
                </a:lnTo>
                <a:lnTo>
                  <a:pt x="436" y="127"/>
                </a:lnTo>
                <a:lnTo>
                  <a:pt x="436" y="125"/>
                </a:lnTo>
                <a:lnTo>
                  <a:pt x="437" y="121"/>
                </a:lnTo>
                <a:lnTo>
                  <a:pt x="437" y="120"/>
                </a:lnTo>
                <a:lnTo>
                  <a:pt x="439" y="118"/>
                </a:lnTo>
                <a:lnTo>
                  <a:pt x="439" y="114"/>
                </a:lnTo>
                <a:lnTo>
                  <a:pt x="441" y="111"/>
                </a:lnTo>
                <a:lnTo>
                  <a:pt x="441" y="109"/>
                </a:lnTo>
                <a:lnTo>
                  <a:pt x="443" y="107"/>
                </a:lnTo>
                <a:lnTo>
                  <a:pt x="443" y="105"/>
                </a:lnTo>
                <a:lnTo>
                  <a:pt x="443" y="102"/>
                </a:lnTo>
                <a:lnTo>
                  <a:pt x="444" y="98"/>
                </a:lnTo>
                <a:lnTo>
                  <a:pt x="444" y="97"/>
                </a:lnTo>
                <a:lnTo>
                  <a:pt x="446" y="95"/>
                </a:lnTo>
                <a:lnTo>
                  <a:pt x="446" y="93"/>
                </a:lnTo>
                <a:lnTo>
                  <a:pt x="446" y="91"/>
                </a:lnTo>
                <a:lnTo>
                  <a:pt x="448" y="90"/>
                </a:lnTo>
                <a:lnTo>
                  <a:pt x="448" y="88"/>
                </a:lnTo>
                <a:lnTo>
                  <a:pt x="450" y="86"/>
                </a:lnTo>
                <a:lnTo>
                  <a:pt x="453" y="77"/>
                </a:lnTo>
                <a:lnTo>
                  <a:pt x="455" y="75"/>
                </a:lnTo>
                <a:lnTo>
                  <a:pt x="455" y="74"/>
                </a:lnTo>
                <a:lnTo>
                  <a:pt x="457" y="72"/>
                </a:lnTo>
                <a:lnTo>
                  <a:pt x="459" y="70"/>
                </a:lnTo>
                <a:lnTo>
                  <a:pt x="459" y="68"/>
                </a:lnTo>
                <a:lnTo>
                  <a:pt x="460" y="67"/>
                </a:lnTo>
                <a:lnTo>
                  <a:pt x="462" y="67"/>
                </a:lnTo>
                <a:lnTo>
                  <a:pt x="464" y="65"/>
                </a:lnTo>
                <a:lnTo>
                  <a:pt x="466" y="61"/>
                </a:lnTo>
                <a:lnTo>
                  <a:pt x="467" y="60"/>
                </a:lnTo>
                <a:lnTo>
                  <a:pt x="469" y="58"/>
                </a:lnTo>
                <a:lnTo>
                  <a:pt x="471" y="56"/>
                </a:lnTo>
                <a:lnTo>
                  <a:pt x="473" y="54"/>
                </a:lnTo>
                <a:lnTo>
                  <a:pt x="474" y="53"/>
                </a:lnTo>
                <a:lnTo>
                  <a:pt x="476" y="51"/>
                </a:lnTo>
                <a:lnTo>
                  <a:pt x="480" y="49"/>
                </a:lnTo>
                <a:lnTo>
                  <a:pt x="482" y="47"/>
                </a:lnTo>
                <a:lnTo>
                  <a:pt x="485" y="45"/>
                </a:lnTo>
                <a:lnTo>
                  <a:pt x="487" y="45"/>
                </a:lnTo>
                <a:lnTo>
                  <a:pt x="487" y="44"/>
                </a:lnTo>
                <a:lnTo>
                  <a:pt x="489" y="44"/>
                </a:lnTo>
                <a:lnTo>
                  <a:pt x="492" y="42"/>
                </a:lnTo>
                <a:lnTo>
                  <a:pt x="494" y="40"/>
                </a:lnTo>
                <a:lnTo>
                  <a:pt x="497" y="40"/>
                </a:lnTo>
                <a:lnTo>
                  <a:pt x="499" y="38"/>
                </a:lnTo>
                <a:lnTo>
                  <a:pt x="503" y="37"/>
                </a:lnTo>
                <a:lnTo>
                  <a:pt x="506" y="37"/>
                </a:lnTo>
                <a:lnTo>
                  <a:pt x="522" y="33"/>
                </a:lnTo>
                <a:lnTo>
                  <a:pt x="524" y="31"/>
                </a:lnTo>
                <a:lnTo>
                  <a:pt x="526" y="31"/>
                </a:lnTo>
                <a:lnTo>
                  <a:pt x="527" y="31"/>
                </a:lnTo>
                <a:lnTo>
                  <a:pt x="529" y="31"/>
                </a:lnTo>
                <a:lnTo>
                  <a:pt x="531" y="30"/>
                </a:lnTo>
                <a:lnTo>
                  <a:pt x="533" y="30"/>
                </a:lnTo>
                <a:lnTo>
                  <a:pt x="534" y="28"/>
                </a:lnTo>
                <a:lnTo>
                  <a:pt x="536" y="28"/>
                </a:lnTo>
                <a:lnTo>
                  <a:pt x="538" y="26"/>
                </a:lnTo>
                <a:lnTo>
                  <a:pt x="540" y="24"/>
                </a:lnTo>
                <a:lnTo>
                  <a:pt x="542" y="24"/>
                </a:lnTo>
                <a:lnTo>
                  <a:pt x="542" y="24"/>
                </a:lnTo>
                <a:lnTo>
                  <a:pt x="547" y="17"/>
                </a:lnTo>
                <a:lnTo>
                  <a:pt x="549" y="10"/>
                </a:lnTo>
                <a:lnTo>
                  <a:pt x="550" y="8"/>
                </a:lnTo>
                <a:lnTo>
                  <a:pt x="550" y="7"/>
                </a:lnTo>
                <a:lnTo>
                  <a:pt x="552" y="0"/>
                </a:lnTo>
                <a:lnTo>
                  <a:pt x="552" y="1"/>
                </a:lnTo>
                <a:lnTo>
                  <a:pt x="552" y="3"/>
                </a:lnTo>
                <a:lnTo>
                  <a:pt x="552" y="7"/>
                </a:lnTo>
                <a:lnTo>
                  <a:pt x="552" y="17"/>
                </a:lnTo>
                <a:lnTo>
                  <a:pt x="552" y="21"/>
                </a:lnTo>
                <a:lnTo>
                  <a:pt x="552" y="24"/>
                </a:lnTo>
                <a:lnTo>
                  <a:pt x="552" y="26"/>
                </a:lnTo>
                <a:lnTo>
                  <a:pt x="552" y="30"/>
                </a:lnTo>
                <a:lnTo>
                  <a:pt x="554" y="31"/>
                </a:lnTo>
                <a:lnTo>
                  <a:pt x="556" y="35"/>
                </a:lnTo>
                <a:lnTo>
                  <a:pt x="556" y="40"/>
                </a:lnTo>
                <a:lnTo>
                  <a:pt x="557" y="42"/>
                </a:lnTo>
                <a:lnTo>
                  <a:pt x="559" y="44"/>
                </a:lnTo>
                <a:lnTo>
                  <a:pt x="563" y="47"/>
                </a:lnTo>
                <a:lnTo>
                  <a:pt x="564" y="49"/>
                </a:lnTo>
                <a:lnTo>
                  <a:pt x="570" y="53"/>
                </a:lnTo>
                <a:lnTo>
                  <a:pt x="575" y="54"/>
                </a:lnTo>
                <a:lnTo>
                  <a:pt x="584" y="60"/>
                </a:lnTo>
                <a:lnTo>
                  <a:pt x="586" y="61"/>
                </a:lnTo>
                <a:lnTo>
                  <a:pt x="589" y="63"/>
                </a:lnTo>
                <a:lnTo>
                  <a:pt x="593" y="65"/>
                </a:lnTo>
                <a:lnTo>
                  <a:pt x="594" y="67"/>
                </a:lnTo>
                <a:lnTo>
                  <a:pt x="598" y="70"/>
                </a:lnTo>
                <a:lnTo>
                  <a:pt x="602" y="72"/>
                </a:lnTo>
                <a:lnTo>
                  <a:pt x="605" y="75"/>
                </a:lnTo>
                <a:lnTo>
                  <a:pt x="609" y="79"/>
                </a:lnTo>
                <a:lnTo>
                  <a:pt x="616" y="86"/>
                </a:lnTo>
                <a:lnTo>
                  <a:pt x="621" y="91"/>
                </a:lnTo>
                <a:lnTo>
                  <a:pt x="624" y="95"/>
                </a:lnTo>
                <a:lnTo>
                  <a:pt x="630" y="102"/>
                </a:lnTo>
                <a:lnTo>
                  <a:pt x="632" y="105"/>
                </a:lnTo>
                <a:lnTo>
                  <a:pt x="633" y="105"/>
                </a:lnTo>
                <a:lnTo>
                  <a:pt x="637" y="111"/>
                </a:lnTo>
                <a:lnTo>
                  <a:pt x="639" y="114"/>
                </a:lnTo>
                <a:lnTo>
                  <a:pt x="640" y="116"/>
                </a:lnTo>
                <a:lnTo>
                  <a:pt x="644" y="123"/>
                </a:lnTo>
                <a:lnTo>
                  <a:pt x="647" y="130"/>
                </a:lnTo>
                <a:lnTo>
                  <a:pt x="649" y="130"/>
                </a:lnTo>
                <a:lnTo>
                  <a:pt x="656" y="139"/>
                </a:lnTo>
                <a:lnTo>
                  <a:pt x="660" y="146"/>
                </a:lnTo>
                <a:lnTo>
                  <a:pt x="656" y="153"/>
                </a:lnTo>
                <a:lnTo>
                  <a:pt x="654" y="157"/>
                </a:lnTo>
                <a:lnTo>
                  <a:pt x="654" y="160"/>
                </a:lnTo>
                <a:lnTo>
                  <a:pt x="651" y="167"/>
                </a:lnTo>
                <a:lnTo>
                  <a:pt x="649" y="171"/>
                </a:lnTo>
                <a:lnTo>
                  <a:pt x="649" y="173"/>
                </a:lnTo>
                <a:lnTo>
                  <a:pt x="647" y="176"/>
                </a:lnTo>
                <a:lnTo>
                  <a:pt x="646" y="180"/>
                </a:lnTo>
                <a:lnTo>
                  <a:pt x="642" y="188"/>
                </a:lnTo>
                <a:lnTo>
                  <a:pt x="640" y="192"/>
                </a:lnTo>
                <a:lnTo>
                  <a:pt x="640" y="195"/>
                </a:lnTo>
                <a:lnTo>
                  <a:pt x="639" y="197"/>
                </a:lnTo>
                <a:lnTo>
                  <a:pt x="639" y="201"/>
                </a:lnTo>
                <a:lnTo>
                  <a:pt x="637" y="204"/>
                </a:lnTo>
                <a:lnTo>
                  <a:pt x="637" y="206"/>
                </a:lnTo>
                <a:lnTo>
                  <a:pt x="639" y="208"/>
                </a:lnTo>
                <a:lnTo>
                  <a:pt x="640" y="208"/>
                </a:lnTo>
                <a:lnTo>
                  <a:pt x="644" y="215"/>
                </a:lnTo>
                <a:lnTo>
                  <a:pt x="649" y="222"/>
                </a:lnTo>
                <a:lnTo>
                  <a:pt x="649" y="224"/>
                </a:lnTo>
                <a:lnTo>
                  <a:pt x="651" y="227"/>
                </a:lnTo>
                <a:lnTo>
                  <a:pt x="653" y="229"/>
                </a:lnTo>
                <a:lnTo>
                  <a:pt x="654" y="233"/>
                </a:lnTo>
                <a:lnTo>
                  <a:pt x="658" y="236"/>
                </a:lnTo>
                <a:lnTo>
                  <a:pt x="658" y="238"/>
                </a:lnTo>
                <a:lnTo>
                  <a:pt x="660" y="241"/>
                </a:lnTo>
                <a:close/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1">
            <a:extLst>
              <a:ext uri="{FF2B5EF4-FFF2-40B4-BE49-F238E27FC236}">
                <a16:creationId xmlns:a16="http://schemas.microsoft.com/office/drawing/2014/main" id="{712FF022-B10A-4E5E-9703-E0680B004185}"/>
              </a:ext>
            </a:extLst>
          </p:cNvPr>
          <p:cNvSpPr>
            <a:spLocks/>
          </p:cNvSpPr>
          <p:nvPr/>
        </p:nvSpPr>
        <p:spPr bwMode="auto">
          <a:xfrm>
            <a:off x="5062538" y="990600"/>
            <a:ext cx="2392363" cy="955675"/>
          </a:xfrm>
          <a:custGeom>
            <a:avLst/>
            <a:gdLst>
              <a:gd name="T0" fmla="*/ 1498 w 1507"/>
              <a:gd name="T1" fmla="*/ 406 h 602"/>
              <a:gd name="T2" fmla="*/ 1420 w 1507"/>
              <a:gd name="T3" fmla="*/ 434 h 602"/>
              <a:gd name="T4" fmla="*/ 1341 w 1507"/>
              <a:gd name="T5" fmla="*/ 598 h 602"/>
              <a:gd name="T6" fmla="*/ 1120 w 1507"/>
              <a:gd name="T7" fmla="*/ 498 h 602"/>
              <a:gd name="T8" fmla="*/ 939 w 1507"/>
              <a:gd name="T9" fmla="*/ 450 h 602"/>
              <a:gd name="T10" fmla="*/ 840 w 1507"/>
              <a:gd name="T11" fmla="*/ 438 h 602"/>
              <a:gd name="T12" fmla="*/ 736 w 1507"/>
              <a:gd name="T13" fmla="*/ 422 h 602"/>
              <a:gd name="T14" fmla="*/ 633 w 1507"/>
              <a:gd name="T15" fmla="*/ 489 h 602"/>
              <a:gd name="T16" fmla="*/ 524 w 1507"/>
              <a:gd name="T17" fmla="*/ 526 h 602"/>
              <a:gd name="T18" fmla="*/ 483 w 1507"/>
              <a:gd name="T19" fmla="*/ 568 h 602"/>
              <a:gd name="T20" fmla="*/ 413 w 1507"/>
              <a:gd name="T21" fmla="*/ 551 h 602"/>
              <a:gd name="T22" fmla="*/ 367 w 1507"/>
              <a:gd name="T23" fmla="*/ 478 h 602"/>
              <a:gd name="T24" fmla="*/ 303 w 1507"/>
              <a:gd name="T25" fmla="*/ 441 h 602"/>
              <a:gd name="T26" fmla="*/ 206 w 1507"/>
              <a:gd name="T27" fmla="*/ 415 h 602"/>
              <a:gd name="T28" fmla="*/ 139 w 1507"/>
              <a:gd name="T29" fmla="*/ 436 h 602"/>
              <a:gd name="T30" fmla="*/ 90 w 1507"/>
              <a:gd name="T31" fmla="*/ 450 h 602"/>
              <a:gd name="T32" fmla="*/ 40 w 1507"/>
              <a:gd name="T33" fmla="*/ 422 h 602"/>
              <a:gd name="T34" fmla="*/ 51 w 1507"/>
              <a:gd name="T35" fmla="*/ 333 h 602"/>
              <a:gd name="T36" fmla="*/ 28 w 1507"/>
              <a:gd name="T37" fmla="*/ 296 h 602"/>
              <a:gd name="T38" fmla="*/ 16 w 1507"/>
              <a:gd name="T39" fmla="*/ 247 h 602"/>
              <a:gd name="T40" fmla="*/ 0 w 1507"/>
              <a:gd name="T41" fmla="*/ 198 h 602"/>
              <a:gd name="T42" fmla="*/ 19 w 1507"/>
              <a:gd name="T43" fmla="*/ 235 h 602"/>
              <a:gd name="T44" fmla="*/ 95 w 1507"/>
              <a:gd name="T45" fmla="*/ 194 h 602"/>
              <a:gd name="T46" fmla="*/ 155 w 1507"/>
              <a:gd name="T47" fmla="*/ 185 h 602"/>
              <a:gd name="T48" fmla="*/ 203 w 1507"/>
              <a:gd name="T49" fmla="*/ 141 h 602"/>
              <a:gd name="T50" fmla="*/ 249 w 1507"/>
              <a:gd name="T51" fmla="*/ 153 h 602"/>
              <a:gd name="T52" fmla="*/ 309 w 1507"/>
              <a:gd name="T53" fmla="*/ 132 h 602"/>
              <a:gd name="T54" fmla="*/ 347 w 1507"/>
              <a:gd name="T55" fmla="*/ 132 h 602"/>
              <a:gd name="T56" fmla="*/ 365 w 1507"/>
              <a:gd name="T57" fmla="*/ 95 h 602"/>
              <a:gd name="T58" fmla="*/ 388 w 1507"/>
              <a:gd name="T59" fmla="*/ 93 h 602"/>
              <a:gd name="T60" fmla="*/ 395 w 1507"/>
              <a:gd name="T61" fmla="*/ 63 h 602"/>
              <a:gd name="T62" fmla="*/ 425 w 1507"/>
              <a:gd name="T63" fmla="*/ 14 h 602"/>
              <a:gd name="T64" fmla="*/ 466 w 1507"/>
              <a:gd name="T65" fmla="*/ 65 h 602"/>
              <a:gd name="T66" fmla="*/ 515 w 1507"/>
              <a:gd name="T67" fmla="*/ 71 h 602"/>
              <a:gd name="T68" fmla="*/ 557 w 1507"/>
              <a:gd name="T69" fmla="*/ 106 h 602"/>
              <a:gd name="T70" fmla="*/ 635 w 1507"/>
              <a:gd name="T71" fmla="*/ 129 h 602"/>
              <a:gd name="T72" fmla="*/ 665 w 1507"/>
              <a:gd name="T73" fmla="*/ 115 h 602"/>
              <a:gd name="T74" fmla="*/ 723 w 1507"/>
              <a:gd name="T75" fmla="*/ 79 h 602"/>
              <a:gd name="T76" fmla="*/ 759 w 1507"/>
              <a:gd name="T77" fmla="*/ 63 h 602"/>
              <a:gd name="T78" fmla="*/ 771 w 1507"/>
              <a:gd name="T79" fmla="*/ 25 h 602"/>
              <a:gd name="T80" fmla="*/ 776 w 1507"/>
              <a:gd name="T81" fmla="*/ 2 h 602"/>
              <a:gd name="T82" fmla="*/ 820 w 1507"/>
              <a:gd name="T83" fmla="*/ 19 h 602"/>
              <a:gd name="T84" fmla="*/ 857 w 1507"/>
              <a:gd name="T85" fmla="*/ 76 h 602"/>
              <a:gd name="T86" fmla="*/ 909 w 1507"/>
              <a:gd name="T87" fmla="*/ 81 h 602"/>
              <a:gd name="T88" fmla="*/ 953 w 1507"/>
              <a:gd name="T89" fmla="*/ 101 h 602"/>
              <a:gd name="T90" fmla="*/ 1013 w 1507"/>
              <a:gd name="T91" fmla="*/ 97 h 602"/>
              <a:gd name="T92" fmla="*/ 1046 w 1507"/>
              <a:gd name="T93" fmla="*/ 63 h 602"/>
              <a:gd name="T94" fmla="*/ 1069 w 1507"/>
              <a:gd name="T95" fmla="*/ 111 h 602"/>
              <a:gd name="T96" fmla="*/ 1108 w 1507"/>
              <a:gd name="T97" fmla="*/ 139 h 602"/>
              <a:gd name="T98" fmla="*/ 1127 w 1507"/>
              <a:gd name="T99" fmla="*/ 157 h 602"/>
              <a:gd name="T100" fmla="*/ 1180 w 1507"/>
              <a:gd name="T101" fmla="*/ 155 h 602"/>
              <a:gd name="T102" fmla="*/ 1224 w 1507"/>
              <a:gd name="T103" fmla="*/ 146 h 602"/>
              <a:gd name="T104" fmla="*/ 1258 w 1507"/>
              <a:gd name="T105" fmla="*/ 164 h 602"/>
              <a:gd name="T106" fmla="*/ 1299 w 1507"/>
              <a:gd name="T107" fmla="*/ 189 h 602"/>
              <a:gd name="T108" fmla="*/ 1336 w 1507"/>
              <a:gd name="T109" fmla="*/ 208 h 602"/>
              <a:gd name="T110" fmla="*/ 1394 w 1507"/>
              <a:gd name="T111" fmla="*/ 183 h 602"/>
              <a:gd name="T112" fmla="*/ 1452 w 1507"/>
              <a:gd name="T113" fmla="*/ 145 h 602"/>
              <a:gd name="T114" fmla="*/ 1440 w 1507"/>
              <a:gd name="T115" fmla="*/ 213 h 602"/>
              <a:gd name="T116" fmla="*/ 1500 w 1507"/>
              <a:gd name="T117" fmla="*/ 219 h 602"/>
              <a:gd name="T118" fmla="*/ 1486 w 1507"/>
              <a:gd name="T119" fmla="*/ 272 h 602"/>
              <a:gd name="T120" fmla="*/ 1486 w 1507"/>
              <a:gd name="T121" fmla="*/ 339 h 602"/>
              <a:gd name="T122" fmla="*/ 1496 w 1507"/>
              <a:gd name="T123" fmla="*/ 367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07" h="602">
                <a:moveTo>
                  <a:pt x="1475" y="388"/>
                </a:moveTo>
                <a:lnTo>
                  <a:pt x="1473" y="388"/>
                </a:lnTo>
                <a:lnTo>
                  <a:pt x="1471" y="388"/>
                </a:lnTo>
                <a:lnTo>
                  <a:pt x="1470" y="386"/>
                </a:lnTo>
                <a:lnTo>
                  <a:pt x="1470" y="392"/>
                </a:lnTo>
                <a:lnTo>
                  <a:pt x="1468" y="397"/>
                </a:lnTo>
                <a:lnTo>
                  <a:pt x="1468" y="399"/>
                </a:lnTo>
                <a:lnTo>
                  <a:pt x="1468" y="402"/>
                </a:lnTo>
                <a:lnTo>
                  <a:pt x="1470" y="402"/>
                </a:lnTo>
                <a:lnTo>
                  <a:pt x="1470" y="404"/>
                </a:lnTo>
                <a:lnTo>
                  <a:pt x="1470" y="406"/>
                </a:lnTo>
                <a:lnTo>
                  <a:pt x="1471" y="406"/>
                </a:lnTo>
                <a:lnTo>
                  <a:pt x="1471" y="404"/>
                </a:lnTo>
                <a:lnTo>
                  <a:pt x="1473" y="404"/>
                </a:lnTo>
                <a:lnTo>
                  <a:pt x="1473" y="402"/>
                </a:lnTo>
                <a:lnTo>
                  <a:pt x="1475" y="402"/>
                </a:lnTo>
                <a:lnTo>
                  <a:pt x="1477" y="402"/>
                </a:lnTo>
                <a:lnTo>
                  <a:pt x="1478" y="402"/>
                </a:lnTo>
                <a:lnTo>
                  <a:pt x="1480" y="402"/>
                </a:lnTo>
                <a:lnTo>
                  <a:pt x="1482" y="402"/>
                </a:lnTo>
                <a:lnTo>
                  <a:pt x="1484" y="402"/>
                </a:lnTo>
                <a:lnTo>
                  <a:pt x="1487" y="402"/>
                </a:lnTo>
                <a:lnTo>
                  <a:pt x="1487" y="402"/>
                </a:lnTo>
                <a:lnTo>
                  <a:pt x="1491" y="402"/>
                </a:lnTo>
                <a:lnTo>
                  <a:pt x="1496" y="404"/>
                </a:lnTo>
                <a:lnTo>
                  <a:pt x="1498" y="404"/>
                </a:lnTo>
                <a:lnTo>
                  <a:pt x="1498" y="406"/>
                </a:lnTo>
                <a:lnTo>
                  <a:pt x="1498" y="409"/>
                </a:lnTo>
                <a:lnTo>
                  <a:pt x="1498" y="411"/>
                </a:lnTo>
                <a:lnTo>
                  <a:pt x="1496" y="415"/>
                </a:lnTo>
                <a:lnTo>
                  <a:pt x="1498" y="415"/>
                </a:lnTo>
                <a:lnTo>
                  <a:pt x="1498" y="423"/>
                </a:lnTo>
                <a:lnTo>
                  <a:pt x="1487" y="425"/>
                </a:lnTo>
                <a:lnTo>
                  <a:pt x="1477" y="429"/>
                </a:lnTo>
                <a:lnTo>
                  <a:pt x="1471" y="429"/>
                </a:lnTo>
                <a:lnTo>
                  <a:pt x="1466" y="431"/>
                </a:lnTo>
                <a:lnTo>
                  <a:pt x="1461" y="431"/>
                </a:lnTo>
                <a:lnTo>
                  <a:pt x="1459" y="431"/>
                </a:lnTo>
                <a:lnTo>
                  <a:pt x="1454" y="431"/>
                </a:lnTo>
                <a:lnTo>
                  <a:pt x="1452" y="431"/>
                </a:lnTo>
                <a:lnTo>
                  <a:pt x="1450" y="431"/>
                </a:lnTo>
                <a:lnTo>
                  <a:pt x="1447" y="431"/>
                </a:lnTo>
                <a:lnTo>
                  <a:pt x="1445" y="431"/>
                </a:lnTo>
                <a:lnTo>
                  <a:pt x="1443" y="431"/>
                </a:lnTo>
                <a:lnTo>
                  <a:pt x="1441" y="431"/>
                </a:lnTo>
                <a:lnTo>
                  <a:pt x="1440" y="432"/>
                </a:lnTo>
                <a:lnTo>
                  <a:pt x="1438" y="432"/>
                </a:lnTo>
                <a:lnTo>
                  <a:pt x="1436" y="432"/>
                </a:lnTo>
                <a:lnTo>
                  <a:pt x="1434" y="432"/>
                </a:lnTo>
                <a:lnTo>
                  <a:pt x="1433" y="431"/>
                </a:lnTo>
                <a:lnTo>
                  <a:pt x="1429" y="431"/>
                </a:lnTo>
                <a:lnTo>
                  <a:pt x="1424" y="431"/>
                </a:lnTo>
                <a:lnTo>
                  <a:pt x="1422" y="431"/>
                </a:lnTo>
                <a:lnTo>
                  <a:pt x="1420" y="434"/>
                </a:lnTo>
                <a:lnTo>
                  <a:pt x="1417" y="446"/>
                </a:lnTo>
                <a:lnTo>
                  <a:pt x="1410" y="468"/>
                </a:lnTo>
                <a:lnTo>
                  <a:pt x="1406" y="487"/>
                </a:lnTo>
                <a:lnTo>
                  <a:pt x="1404" y="498"/>
                </a:lnTo>
                <a:lnTo>
                  <a:pt x="1404" y="508"/>
                </a:lnTo>
                <a:lnTo>
                  <a:pt x="1404" y="513"/>
                </a:lnTo>
                <a:lnTo>
                  <a:pt x="1404" y="515"/>
                </a:lnTo>
                <a:lnTo>
                  <a:pt x="1399" y="565"/>
                </a:lnTo>
                <a:lnTo>
                  <a:pt x="1397" y="584"/>
                </a:lnTo>
                <a:lnTo>
                  <a:pt x="1397" y="591"/>
                </a:lnTo>
                <a:lnTo>
                  <a:pt x="1396" y="598"/>
                </a:lnTo>
                <a:lnTo>
                  <a:pt x="1408" y="600"/>
                </a:lnTo>
                <a:lnTo>
                  <a:pt x="1396" y="600"/>
                </a:lnTo>
                <a:lnTo>
                  <a:pt x="1396" y="602"/>
                </a:lnTo>
                <a:lnTo>
                  <a:pt x="1383" y="602"/>
                </a:lnTo>
                <a:lnTo>
                  <a:pt x="1376" y="602"/>
                </a:lnTo>
                <a:lnTo>
                  <a:pt x="1374" y="602"/>
                </a:lnTo>
                <a:lnTo>
                  <a:pt x="1371" y="600"/>
                </a:lnTo>
                <a:lnTo>
                  <a:pt x="1366" y="600"/>
                </a:lnTo>
                <a:lnTo>
                  <a:pt x="1364" y="600"/>
                </a:lnTo>
                <a:lnTo>
                  <a:pt x="1360" y="600"/>
                </a:lnTo>
                <a:lnTo>
                  <a:pt x="1355" y="600"/>
                </a:lnTo>
                <a:lnTo>
                  <a:pt x="1351" y="598"/>
                </a:lnTo>
                <a:lnTo>
                  <a:pt x="1350" y="598"/>
                </a:lnTo>
                <a:lnTo>
                  <a:pt x="1346" y="598"/>
                </a:lnTo>
                <a:lnTo>
                  <a:pt x="1343" y="598"/>
                </a:lnTo>
                <a:lnTo>
                  <a:pt x="1341" y="598"/>
                </a:lnTo>
                <a:lnTo>
                  <a:pt x="1330" y="595"/>
                </a:lnTo>
                <a:lnTo>
                  <a:pt x="1323" y="589"/>
                </a:lnTo>
                <a:lnTo>
                  <a:pt x="1320" y="588"/>
                </a:lnTo>
                <a:lnTo>
                  <a:pt x="1318" y="588"/>
                </a:lnTo>
                <a:lnTo>
                  <a:pt x="1316" y="586"/>
                </a:lnTo>
                <a:lnTo>
                  <a:pt x="1313" y="584"/>
                </a:lnTo>
                <a:lnTo>
                  <a:pt x="1299" y="572"/>
                </a:lnTo>
                <a:lnTo>
                  <a:pt x="1291" y="566"/>
                </a:lnTo>
                <a:lnTo>
                  <a:pt x="1284" y="561"/>
                </a:lnTo>
                <a:lnTo>
                  <a:pt x="1283" y="558"/>
                </a:lnTo>
                <a:lnTo>
                  <a:pt x="1279" y="554"/>
                </a:lnTo>
                <a:lnTo>
                  <a:pt x="1274" y="549"/>
                </a:lnTo>
                <a:lnTo>
                  <a:pt x="1269" y="547"/>
                </a:lnTo>
                <a:lnTo>
                  <a:pt x="1263" y="543"/>
                </a:lnTo>
                <a:lnTo>
                  <a:pt x="1256" y="540"/>
                </a:lnTo>
                <a:lnTo>
                  <a:pt x="1240" y="533"/>
                </a:lnTo>
                <a:lnTo>
                  <a:pt x="1231" y="529"/>
                </a:lnTo>
                <a:lnTo>
                  <a:pt x="1223" y="528"/>
                </a:lnTo>
                <a:lnTo>
                  <a:pt x="1203" y="521"/>
                </a:lnTo>
                <a:lnTo>
                  <a:pt x="1186" y="515"/>
                </a:lnTo>
                <a:lnTo>
                  <a:pt x="1173" y="510"/>
                </a:lnTo>
                <a:lnTo>
                  <a:pt x="1164" y="508"/>
                </a:lnTo>
                <a:lnTo>
                  <a:pt x="1152" y="503"/>
                </a:lnTo>
                <a:lnTo>
                  <a:pt x="1141" y="499"/>
                </a:lnTo>
                <a:lnTo>
                  <a:pt x="1134" y="498"/>
                </a:lnTo>
                <a:lnTo>
                  <a:pt x="1127" y="498"/>
                </a:lnTo>
                <a:lnTo>
                  <a:pt x="1120" y="498"/>
                </a:lnTo>
                <a:lnTo>
                  <a:pt x="1113" y="498"/>
                </a:lnTo>
                <a:lnTo>
                  <a:pt x="1108" y="498"/>
                </a:lnTo>
                <a:lnTo>
                  <a:pt x="1106" y="498"/>
                </a:lnTo>
                <a:lnTo>
                  <a:pt x="1099" y="499"/>
                </a:lnTo>
                <a:lnTo>
                  <a:pt x="1090" y="501"/>
                </a:lnTo>
                <a:lnTo>
                  <a:pt x="1076" y="503"/>
                </a:lnTo>
                <a:lnTo>
                  <a:pt x="1071" y="505"/>
                </a:lnTo>
                <a:lnTo>
                  <a:pt x="1067" y="505"/>
                </a:lnTo>
                <a:lnTo>
                  <a:pt x="1059" y="505"/>
                </a:lnTo>
                <a:lnTo>
                  <a:pt x="1053" y="505"/>
                </a:lnTo>
                <a:lnTo>
                  <a:pt x="1051" y="505"/>
                </a:lnTo>
                <a:lnTo>
                  <a:pt x="1044" y="503"/>
                </a:lnTo>
                <a:lnTo>
                  <a:pt x="1039" y="501"/>
                </a:lnTo>
                <a:lnTo>
                  <a:pt x="1034" y="499"/>
                </a:lnTo>
                <a:lnTo>
                  <a:pt x="1030" y="496"/>
                </a:lnTo>
                <a:lnTo>
                  <a:pt x="1018" y="491"/>
                </a:lnTo>
                <a:lnTo>
                  <a:pt x="1006" y="485"/>
                </a:lnTo>
                <a:lnTo>
                  <a:pt x="1000" y="482"/>
                </a:lnTo>
                <a:lnTo>
                  <a:pt x="984" y="473"/>
                </a:lnTo>
                <a:lnTo>
                  <a:pt x="983" y="473"/>
                </a:lnTo>
                <a:lnTo>
                  <a:pt x="974" y="468"/>
                </a:lnTo>
                <a:lnTo>
                  <a:pt x="958" y="459"/>
                </a:lnTo>
                <a:lnTo>
                  <a:pt x="953" y="455"/>
                </a:lnTo>
                <a:lnTo>
                  <a:pt x="946" y="453"/>
                </a:lnTo>
                <a:lnTo>
                  <a:pt x="940" y="450"/>
                </a:lnTo>
                <a:lnTo>
                  <a:pt x="940" y="450"/>
                </a:lnTo>
                <a:lnTo>
                  <a:pt x="939" y="450"/>
                </a:lnTo>
                <a:lnTo>
                  <a:pt x="937" y="448"/>
                </a:lnTo>
                <a:lnTo>
                  <a:pt x="933" y="448"/>
                </a:lnTo>
                <a:lnTo>
                  <a:pt x="931" y="448"/>
                </a:lnTo>
                <a:lnTo>
                  <a:pt x="930" y="448"/>
                </a:lnTo>
                <a:lnTo>
                  <a:pt x="926" y="448"/>
                </a:lnTo>
                <a:lnTo>
                  <a:pt x="921" y="448"/>
                </a:lnTo>
                <a:lnTo>
                  <a:pt x="907" y="450"/>
                </a:lnTo>
                <a:lnTo>
                  <a:pt x="903" y="452"/>
                </a:lnTo>
                <a:lnTo>
                  <a:pt x="896" y="452"/>
                </a:lnTo>
                <a:lnTo>
                  <a:pt x="893" y="452"/>
                </a:lnTo>
                <a:lnTo>
                  <a:pt x="887" y="452"/>
                </a:lnTo>
                <a:lnTo>
                  <a:pt x="886" y="452"/>
                </a:lnTo>
                <a:lnTo>
                  <a:pt x="884" y="450"/>
                </a:lnTo>
                <a:lnTo>
                  <a:pt x="882" y="450"/>
                </a:lnTo>
                <a:lnTo>
                  <a:pt x="880" y="450"/>
                </a:lnTo>
                <a:lnTo>
                  <a:pt x="879" y="450"/>
                </a:lnTo>
                <a:lnTo>
                  <a:pt x="877" y="450"/>
                </a:lnTo>
                <a:lnTo>
                  <a:pt x="875" y="450"/>
                </a:lnTo>
                <a:lnTo>
                  <a:pt x="875" y="448"/>
                </a:lnTo>
                <a:lnTo>
                  <a:pt x="873" y="448"/>
                </a:lnTo>
                <a:lnTo>
                  <a:pt x="871" y="448"/>
                </a:lnTo>
                <a:lnTo>
                  <a:pt x="870" y="448"/>
                </a:lnTo>
                <a:lnTo>
                  <a:pt x="868" y="446"/>
                </a:lnTo>
                <a:lnTo>
                  <a:pt x="864" y="446"/>
                </a:lnTo>
                <a:lnTo>
                  <a:pt x="849" y="441"/>
                </a:lnTo>
                <a:lnTo>
                  <a:pt x="843" y="439"/>
                </a:lnTo>
                <a:lnTo>
                  <a:pt x="840" y="438"/>
                </a:lnTo>
                <a:lnTo>
                  <a:pt x="833" y="436"/>
                </a:lnTo>
                <a:lnTo>
                  <a:pt x="815" y="432"/>
                </a:lnTo>
                <a:lnTo>
                  <a:pt x="813" y="432"/>
                </a:lnTo>
                <a:lnTo>
                  <a:pt x="808" y="431"/>
                </a:lnTo>
                <a:lnTo>
                  <a:pt x="806" y="431"/>
                </a:lnTo>
                <a:lnTo>
                  <a:pt x="804" y="431"/>
                </a:lnTo>
                <a:lnTo>
                  <a:pt x="801" y="429"/>
                </a:lnTo>
                <a:lnTo>
                  <a:pt x="792" y="427"/>
                </a:lnTo>
                <a:lnTo>
                  <a:pt x="790" y="425"/>
                </a:lnTo>
                <a:lnTo>
                  <a:pt x="787" y="423"/>
                </a:lnTo>
                <a:lnTo>
                  <a:pt x="782" y="422"/>
                </a:lnTo>
                <a:lnTo>
                  <a:pt x="780" y="422"/>
                </a:lnTo>
                <a:lnTo>
                  <a:pt x="776" y="420"/>
                </a:lnTo>
                <a:lnTo>
                  <a:pt x="771" y="420"/>
                </a:lnTo>
                <a:lnTo>
                  <a:pt x="771" y="418"/>
                </a:lnTo>
                <a:lnTo>
                  <a:pt x="769" y="418"/>
                </a:lnTo>
                <a:lnTo>
                  <a:pt x="764" y="416"/>
                </a:lnTo>
                <a:lnTo>
                  <a:pt x="759" y="416"/>
                </a:lnTo>
                <a:lnTo>
                  <a:pt x="757" y="416"/>
                </a:lnTo>
                <a:lnTo>
                  <a:pt x="753" y="416"/>
                </a:lnTo>
                <a:lnTo>
                  <a:pt x="750" y="418"/>
                </a:lnTo>
                <a:lnTo>
                  <a:pt x="748" y="418"/>
                </a:lnTo>
                <a:lnTo>
                  <a:pt x="746" y="418"/>
                </a:lnTo>
                <a:lnTo>
                  <a:pt x="744" y="418"/>
                </a:lnTo>
                <a:lnTo>
                  <a:pt x="739" y="420"/>
                </a:lnTo>
                <a:lnTo>
                  <a:pt x="737" y="422"/>
                </a:lnTo>
                <a:lnTo>
                  <a:pt x="736" y="422"/>
                </a:lnTo>
                <a:lnTo>
                  <a:pt x="734" y="423"/>
                </a:lnTo>
                <a:lnTo>
                  <a:pt x="732" y="423"/>
                </a:lnTo>
                <a:lnTo>
                  <a:pt x="730" y="423"/>
                </a:lnTo>
                <a:lnTo>
                  <a:pt x="730" y="425"/>
                </a:lnTo>
                <a:lnTo>
                  <a:pt x="729" y="425"/>
                </a:lnTo>
                <a:lnTo>
                  <a:pt x="725" y="429"/>
                </a:lnTo>
                <a:lnTo>
                  <a:pt x="720" y="434"/>
                </a:lnTo>
                <a:lnTo>
                  <a:pt x="716" y="436"/>
                </a:lnTo>
                <a:lnTo>
                  <a:pt x="714" y="438"/>
                </a:lnTo>
                <a:lnTo>
                  <a:pt x="711" y="439"/>
                </a:lnTo>
                <a:lnTo>
                  <a:pt x="700" y="445"/>
                </a:lnTo>
                <a:lnTo>
                  <a:pt x="699" y="448"/>
                </a:lnTo>
                <a:lnTo>
                  <a:pt x="692" y="453"/>
                </a:lnTo>
                <a:lnTo>
                  <a:pt x="690" y="455"/>
                </a:lnTo>
                <a:lnTo>
                  <a:pt x="686" y="459"/>
                </a:lnTo>
                <a:lnTo>
                  <a:pt x="681" y="462"/>
                </a:lnTo>
                <a:lnTo>
                  <a:pt x="665" y="471"/>
                </a:lnTo>
                <a:lnTo>
                  <a:pt x="665" y="473"/>
                </a:lnTo>
                <a:lnTo>
                  <a:pt x="663" y="473"/>
                </a:lnTo>
                <a:lnTo>
                  <a:pt x="654" y="478"/>
                </a:lnTo>
                <a:lnTo>
                  <a:pt x="653" y="480"/>
                </a:lnTo>
                <a:lnTo>
                  <a:pt x="651" y="480"/>
                </a:lnTo>
                <a:lnTo>
                  <a:pt x="644" y="485"/>
                </a:lnTo>
                <a:lnTo>
                  <a:pt x="644" y="485"/>
                </a:lnTo>
                <a:lnTo>
                  <a:pt x="640" y="487"/>
                </a:lnTo>
                <a:lnTo>
                  <a:pt x="635" y="487"/>
                </a:lnTo>
                <a:lnTo>
                  <a:pt x="633" y="489"/>
                </a:lnTo>
                <a:lnTo>
                  <a:pt x="624" y="492"/>
                </a:lnTo>
                <a:lnTo>
                  <a:pt x="617" y="496"/>
                </a:lnTo>
                <a:lnTo>
                  <a:pt x="616" y="498"/>
                </a:lnTo>
                <a:lnTo>
                  <a:pt x="612" y="498"/>
                </a:lnTo>
                <a:lnTo>
                  <a:pt x="609" y="499"/>
                </a:lnTo>
                <a:lnTo>
                  <a:pt x="605" y="501"/>
                </a:lnTo>
                <a:lnTo>
                  <a:pt x="603" y="501"/>
                </a:lnTo>
                <a:lnTo>
                  <a:pt x="602" y="503"/>
                </a:lnTo>
                <a:lnTo>
                  <a:pt x="596" y="505"/>
                </a:lnTo>
                <a:lnTo>
                  <a:pt x="591" y="506"/>
                </a:lnTo>
                <a:lnTo>
                  <a:pt x="589" y="506"/>
                </a:lnTo>
                <a:lnTo>
                  <a:pt x="586" y="508"/>
                </a:lnTo>
                <a:lnTo>
                  <a:pt x="579" y="510"/>
                </a:lnTo>
                <a:lnTo>
                  <a:pt x="577" y="512"/>
                </a:lnTo>
                <a:lnTo>
                  <a:pt x="572" y="512"/>
                </a:lnTo>
                <a:lnTo>
                  <a:pt x="568" y="513"/>
                </a:lnTo>
                <a:lnTo>
                  <a:pt x="566" y="513"/>
                </a:lnTo>
                <a:lnTo>
                  <a:pt x="564" y="513"/>
                </a:lnTo>
                <a:lnTo>
                  <a:pt x="563" y="513"/>
                </a:lnTo>
                <a:lnTo>
                  <a:pt x="563" y="515"/>
                </a:lnTo>
                <a:lnTo>
                  <a:pt x="559" y="515"/>
                </a:lnTo>
                <a:lnTo>
                  <a:pt x="552" y="517"/>
                </a:lnTo>
                <a:lnTo>
                  <a:pt x="534" y="522"/>
                </a:lnTo>
                <a:lnTo>
                  <a:pt x="533" y="522"/>
                </a:lnTo>
                <a:lnTo>
                  <a:pt x="529" y="524"/>
                </a:lnTo>
                <a:lnTo>
                  <a:pt x="526" y="524"/>
                </a:lnTo>
                <a:lnTo>
                  <a:pt x="524" y="526"/>
                </a:lnTo>
                <a:lnTo>
                  <a:pt x="520" y="528"/>
                </a:lnTo>
                <a:lnTo>
                  <a:pt x="519" y="528"/>
                </a:lnTo>
                <a:lnTo>
                  <a:pt x="517" y="528"/>
                </a:lnTo>
                <a:lnTo>
                  <a:pt x="517" y="529"/>
                </a:lnTo>
                <a:lnTo>
                  <a:pt x="515" y="529"/>
                </a:lnTo>
                <a:lnTo>
                  <a:pt x="513" y="529"/>
                </a:lnTo>
                <a:lnTo>
                  <a:pt x="513" y="531"/>
                </a:lnTo>
                <a:lnTo>
                  <a:pt x="512" y="531"/>
                </a:lnTo>
                <a:lnTo>
                  <a:pt x="512" y="533"/>
                </a:lnTo>
                <a:lnTo>
                  <a:pt x="508" y="535"/>
                </a:lnTo>
                <a:lnTo>
                  <a:pt x="504" y="538"/>
                </a:lnTo>
                <a:lnTo>
                  <a:pt x="503" y="540"/>
                </a:lnTo>
                <a:lnTo>
                  <a:pt x="501" y="542"/>
                </a:lnTo>
                <a:lnTo>
                  <a:pt x="499" y="543"/>
                </a:lnTo>
                <a:lnTo>
                  <a:pt x="499" y="547"/>
                </a:lnTo>
                <a:lnTo>
                  <a:pt x="497" y="547"/>
                </a:lnTo>
                <a:lnTo>
                  <a:pt x="497" y="549"/>
                </a:lnTo>
                <a:lnTo>
                  <a:pt x="496" y="551"/>
                </a:lnTo>
                <a:lnTo>
                  <a:pt x="496" y="552"/>
                </a:lnTo>
                <a:lnTo>
                  <a:pt x="494" y="552"/>
                </a:lnTo>
                <a:lnTo>
                  <a:pt x="492" y="556"/>
                </a:lnTo>
                <a:lnTo>
                  <a:pt x="492" y="558"/>
                </a:lnTo>
                <a:lnTo>
                  <a:pt x="490" y="558"/>
                </a:lnTo>
                <a:lnTo>
                  <a:pt x="490" y="559"/>
                </a:lnTo>
                <a:lnTo>
                  <a:pt x="489" y="561"/>
                </a:lnTo>
                <a:lnTo>
                  <a:pt x="487" y="565"/>
                </a:lnTo>
                <a:lnTo>
                  <a:pt x="483" y="568"/>
                </a:lnTo>
                <a:lnTo>
                  <a:pt x="482" y="568"/>
                </a:lnTo>
                <a:lnTo>
                  <a:pt x="482" y="570"/>
                </a:lnTo>
                <a:lnTo>
                  <a:pt x="478" y="572"/>
                </a:lnTo>
                <a:lnTo>
                  <a:pt x="476" y="572"/>
                </a:lnTo>
                <a:lnTo>
                  <a:pt x="474" y="573"/>
                </a:lnTo>
                <a:lnTo>
                  <a:pt x="474" y="575"/>
                </a:lnTo>
                <a:lnTo>
                  <a:pt x="473" y="575"/>
                </a:lnTo>
                <a:lnTo>
                  <a:pt x="469" y="577"/>
                </a:lnTo>
                <a:lnTo>
                  <a:pt x="462" y="581"/>
                </a:lnTo>
                <a:lnTo>
                  <a:pt x="459" y="582"/>
                </a:lnTo>
                <a:lnTo>
                  <a:pt x="457" y="582"/>
                </a:lnTo>
                <a:lnTo>
                  <a:pt x="452" y="584"/>
                </a:lnTo>
                <a:lnTo>
                  <a:pt x="446" y="586"/>
                </a:lnTo>
                <a:lnTo>
                  <a:pt x="443" y="588"/>
                </a:lnTo>
                <a:lnTo>
                  <a:pt x="441" y="589"/>
                </a:lnTo>
                <a:lnTo>
                  <a:pt x="439" y="589"/>
                </a:lnTo>
                <a:lnTo>
                  <a:pt x="436" y="591"/>
                </a:lnTo>
                <a:lnTo>
                  <a:pt x="434" y="588"/>
                </a:lnTo>
                <a:lnTo>
                  <a:pt x="432" y="584"/>
                </a:lnTo>
                <a:lnTo>
                  <a:pt x="430" y="577"/>
                </a:lnTo>
                <a:lnTo>
                  <a:pt x="429" y="573"/>
                </a:lnTo>
                <a:lnTo>
                  <a:pt x="427" y="572"/>
                </a:lnTo>
                <a:lnTo>
                  <a:pt x="423" y="566"/>
                </a:lnTo>
                <a:lnTo>
                  <a:pt x="420" y="561"/>
                </a:lnTo>
                <a:lnTo>
                  <a:pt x="418" y="558"/>
                </a:lnTo>
                <a:lnTo>
                  <a:pt x="414" y="552"/>
                </a:lnTo>
                <a:lnTo>
                  <a:pt x="413" y="551"/>
                </a:lnTo>
                <a:lnTo>
                  <a:pt x="409" y="547"/>
                </a:lnTo>
                <a:lnTo>
                  <a:pt x="406" y="542"/>
                </a:lnTo>
                <a:lnTo>
                  <a:pt x="406" y="540"/>
                </a:lnTo>
                <a:lnTo>
                  <a:pt x="402" y="536"/>
                </a:lnTo>
                <a:lnTo>
                  <a:pt x="400" y="536"/>
                </a:lnTo>
                <a:lnTo>
                  <a:pt x="400" y="535"/>
                </a:lnTo>
                <a:lnTo>
                  <a:pt x="397" y="531"/>
                </a:lnTo>
                <a:lnTo>
                  <a:pt x="395" y="529"/>
                </a:lnTo>
                <a:lnTo>
                  <a:pt x="392" y="526"/>
                </a:lnTo>
                <a:lnTo>
                  <a:pt x="390" y="521"/>
                </a:lnTo>
                <a:lnTo>
                  <a:pt x="388" y="521"/>
                </a:lnTo>
                <a:lnTo>
                  <a:pt x="386" y="519"/>
                </a:lnTo>
                <a:lnTo>
                  <a:pt x="386" y="517"/>
                </a:lnTo>
                <a:lnTo>
                  <a:pt x="384" y="513"/>
                </a:lnTo>
                <a:lnTo>
                  <a:pt x="383" y="513"/>
                </a:lnTo>
                <a:lnTo>
                  <a:pt x="381" y="508"/>
                </a:lnTo>
                <a:lnTo>
                  <a:pt x="379" y="505"/>
                </a:lnTo>
                <a:lnTo>
                  <a:pt x="379" y="503"/>
                </a:lnTo>
                <a:lnTo>
                  <a:pt x="377" y="499"/>
                </a:lnTo>
                <a:lnTo>
                  <a:pt x="376" y="496"/>
                </a:lnTo>
                <a:lnTo>
                  <a:pt x="374" y="491"/>
                </a:lnTo>
                <a:lnTo>
                  <a:pt x="372" y="487"/>
                </a:lnTo>
                <a:lnTo>
                  <a:pt x="370" y="485"/>
                </a:lnTo>
                <a:lnTo>
                  <a:pt x="370" y="483"/>
                </a:lnTo>
                <a:lnTo>
                  <a:pt x="370" y="482"/>
                </a:lnTo>
                <a:lnTo>
                  <a:pt x="369" y="480"/>
                </a:lnTo>
                <a:lnTo>
                  <a:pt x="367" y="478"/>
                </a:lnTo>
                <a:lnTo>
                  <a:pt x="367" y="476"/>
                </a:lnTo>
                <a:lnTo>
                  <a:pt x="365" y="475"/>
                </a:lnTo>
                <a:lnTo>
                  <a:pt x="363" y="471"/>
                </a:lnTo>
                <a:lnTo>
                  <a:pt x="362" y="469"/>
                </a:lnTo>
                <a:lnTo>
                  <a:pt x="360" y="468"/>
                </a:lnTo>
                <a:lnTo>
                  <a:pt x="358" y="466"/>
                </a:lnTo>
                <a:lnTo>
                  <a:pt x="358" y="464"/>
                </a:lnTo>
                <a:lnTo>
                  <a:pt x="356" y="462"/>
                </a:lnTo>
                <a:lnTo>
                  <a:pt x="354" y="462"/>
                </a:lnTo>
                <a:lnTo>
                  <a:pt x="353" y="461"/>
                </a:lnTo>
                <a:lnTo>
                  <a:pt x="351" y="459"/>
                </a:lnTo>
                <a:lnTo>
                  <a:pt x="349" y="457"/>
                </a:lnTo>
                <a:lnTo>
                  <a:pt x="347" y="455"/>
                </a:lnTo>
                <a:lnTo>
                  <a:pt x="344" y="453"/>
                </a:lnTo>
                <a:lnTo>
                  <a:pt x="344" y="452"/>
                </a:lnTo>
                <a:lnTo>
                  <a:pt x="342" y="452"/>
                </a:lnTo>
                <a:lnTo>
                  <a:pt x="337" y="450"/>
                </a:lnTo>
                <a:lnTo>
                  <a:pt x="335" y="448"/>
                </a:lnTo>
                <a:lnTo>
                  <a:pt x="332" y="448"/>
                </a:lnTo>
                <a:lnTo>
                  <a:pt x="330" y="446"/>
                </a:lnTo>
                <a:lnTo>
                  <a:pt x="328" y="446"/>
                </a:lnTo>
                <a:lnTo>
                  <a:pt x="324" y="446"/>
                </a:lnTo>
                <a:lnTo>
                  <a:pt x="324" y="445"/>
                </a:lnTo>
                <a:lnTo>
                  <a:pt x="323" y="445"/>
                </a:lnTo>
                <a:lnTo>
                  <a:pt x="317" y="445"/>
                </a:lnTo>
                <a:lnTo>
                  <a:pt x="307" y="443"/>
                </a:lnTo>
                <a:lnTo>
                  <a:pt x="303" y="441"/>
                </a:lnTo>
                <a:lnTo>
                  <a:pt x="296" y="439"/>
                </a:lnTo>
                <a:lnTo>
                  <a:pt x="289" y="439"/>
                </a:lnTo>
                <a:lnTo>
                  <a:pt x="282" y="438"/>
                </a:lnTo>
                <a:lnTo>
                  <a:pt x="280" y="438"/>
                </a:lnTo>
                <a:lnTo>
                  <a:pt x="273" y="436"/>
                </a:lnTo>
                <a:lnTo>
                  <a:pt x="272" y="436"/>
                </a:lnTo>
                <a:lnTo>
                  <a:pt x="270" y="434"/>
                </a:lnTo>
                <a:lnTo>
                  <a:pt x="266" y="434"/>
                </a:lnTo>
                <a:lnTo>
                  <a:pt x="263" y="434"/>
                </a:lnTo>
                <a:lnTo>
                  <a:pt x="263" y="434"/>
                </a:lnTo>
                <a:lnTo>
                  <a:pt x="257" y="434"/>
                </a:lnTo>
                <a:lnTo>
                  <a:pt x="250" y="436"/>
                </a:lnTo>
                <a:lnTo>
                  <a:pt x="247" y="436"/>
                </a:lnTo>
                <a:lnTo>
                  <a:pt x="245" y="436"/>
                </a:lnTo>
                <a:lnTo>
                  <a:pt x="240" y="436"/>
                </a:lnTo>
                <a:lnTo>
                  <a:pt x="236" y="436"/>
                </a:lnTo>
                <a:lnTo>
                  <a:pt x="233" y="434"/>
                </a:lnTo>
                <a:lnTo>
                  <a:pt x="231" y="434"/>
                </a:lnTo>
                <a:lnTo>
                  <a:pt x="229" y="434"/>
                </a:lnTo>
                <a:lnTo>
                  <a:pt x="227" y="432"/>
                </a:lnTo>
                <a:lnTo>
                  <a:pt x="226" y="431"/>
                </a:lnTo>
                <a:lnTo>
                  <a:pt x="220" y="427"/>
                </a:lnTo>
                <a:lnTo>
                  <a:pt x="217" y="423"/>
                </a:lnTo>
                <a:lnTo>
                  <a:pt x="217" y="422"/>
                </a:lnTo>
                <a:lnTo>
                  <a:pt x="212" y="418"/>
                </a:lnTo>
                <a:lnTo>
                  <a:pt x="210" y="418"/>
                </a:lnTo>
                <a:lnTo>
                  <a:pt x="206" y="415"/>
                </a:lnTo>
                <a:lnTo>
                  <a:pt x="205" y="415"/>
                </a:lnTo>
                <a:lnTo>
                  <a:pt x="203" y="413"/>
                </a:lnTo>
                <a:lnTo>
                  <a:pt x="201" y="413"/>
                </a:lnTo>
                <a:lnTo>
                  <a:pt x="199" y="413"/>
                </a:lnTo>
                <a:lnTo>
                  <a:pt x="196" y="413"/>
                </a:lnTo>
                <a:lnTo>
                  <a:pt x="192" y="413"/>
                </a:lnTo>
                <a:lnTo>
                  <a:pt x="189" y="413"/>
                </a:lnTo>
                <a:lnTo>
                  <a:pt x="187" y="413"/>
                </a:lnTo>
                <a:lnTo>
                  <a:pt x="185" y="413"/>
                </a:lnTo>
                <a:lnTo>
                  <a:pt x="185" y="415"/>
                </a:lnTo>
                <a:lnTo>
                  <a:pt x="183" y="415"/>
                </a:lnTo>
                <a:lnTo>
                  <a:pt x="180" y="416"/>
                </a:lnTo>
                <a:lnTo>
                  <a:pt x="176" y="418"/>
                </a:lnTo>
                <a:lnTo>
                  <a:pt x="173" y="422"/>
                </a:lnTo>
                <a:lnTo>
                  <a:pt x="171" y="422"/>
                </a:lnTo>
                <a:lnTo>
                  <a:pt x="169" y="423"/>
                </a:lnTo>
                <a:lnTo>
                  <a:pt x="167" y="425"/>
                </a:lnTo>
                <a:lnTo>
                  <a:pt x="164" y="427"/>
                </a:lnTo>
                <a:lnTo>
                  <a:pt x="162" y="427"/>
                </a:lnTo>
                <a:lnTo>
                  <a:pt x="160" y="429"/>
                </a:lnTo>
                <a:lnTo>
                  <a:pt x="159" y="429"/>
                </a:lnTo>
                <a:lnTo>
                  <a:pt x="157" y="429"/>
                </a:lnTo>
                <a:lnTo>
                  <a:pt x="155" y="431"/>
                </a:lnTo>
                <a:lnTo>
                  <a:pt x="152" y="431"/>
                </a:lnTo>
                <a:lnTo>
                  <a:pt x="152" y="432"/>
                </a:lnTo>
                <a:lnTo>
                  <a:pt x="150" y="432"/>
                </a:lnTo>
                <a:lnTo>
                  <a:pt x="139" y="436"/>
                </a:lnTo>
                <a:lnTo>
                  <a:pt x="132" y="439"/>
                </a:lnTo>
                <a:lnTo>
                  <a:pt x="130" y="439"/>
                </a:lnTo>
                <a:lnTo>
                  <a:pt x="129" y="441"/>
                </a:lnTo>
                <a:lnTo>
                  <a:pt x="125" y="441"/>
                </a:lnTo>
                <a:lnTo>
                  <a:pt x="122" y="443"/>
                </a:lnTo>
                <a:lnTo>
                  <a:pt x="120" y="443"/>
                </a:lnTo>
                <a:lnTo>
                  <a:pt x="118" y="443"/>
                </a:lnTo>
                <a:lnTo>
                  <a:pt x="115" y="445"/>
                </a:lnTo>
                <a:lnTo>
                  <a:pt x="111" y="445"/>
                </a:lnTo>
                <a:lnTo>
                  <a:pt x="109" y="446"/>
                </a:lnTo>
                <a:lnTo>
                  <a:pt x="107" y="446"/>
                </a:lnTo>
                <a:lnTo>
                  <a:pt x="106" y="448"/>
                </a:lnTo>
                <a:lnTo>
                  <a:pt x="104" y="448"/>
                </a:lnTo>
                <a:lnTo>
                  <a:pt x="102" y="450"/>
                </a:lnTo>
                <a:lnTo>
                  <a:pt x="102" y="452"/>
                </a:lnTo>
                <a:lnTo>
                  <a:pt x="100" y="452"/>
                </a:lnTo>
                <a:lnTo>
                  <a:pt x="99" y="453"/>
                </a:lnTo>
                <a:lnTo>
                  <a:pt x="97" y="457"/>
                </a:lnTo>
                <a:lnTo>
                  <a:pt x="95" y="457"/>
                </a:lnTo>
                <a:lnTo>
                  <a:pt x="93" y="461"/>
                </a:lnTo>
                <a:lnTo>
                  <a:pt x="93" y="462"/>
                </a:lnTo>
                <a:lnTo>
                  <a:pt x="93" y="462"/>
                </a:lnTo>
                <a:lnTo>
                  <a:pt x="93" y="461"/>
                </a:lnTo>
                <a:lnTo>
                  <a:pt x="93" y="459"/>
                </a:lnTo>
                <a:lnTo>
                  <a:pt x="92" y="457"/>
                </a:lnTo>
                <a:lnTo>
                  <a:pt x="92" y="455"/>
                </a:lnTo>
                <a:lnTo>
                  <a:pt x="90" y="450"/>
                </a:lnTo>
                <a:lnTo>
                  <a:pt x="85" y="445"/>
                </a:lnTo>
                <a:lnTo>
                  <a:pt x="85" y="443"/>
                </a:lnTo>
                <a:lnTo>
                  <a:pt x="81" y="439"/>
                </a:lnTo>
                <a:lnTo>
                  <a:pt x="79" y="436"/>
                </a:lnTo>
                <a:lnTo>
                  <a:pt x="77" y="434"/>
                </a:lnTo>
                <a:lnTo>
                  <a:pt x="77" y="432"/>
                </a:lnTo>
                <a:lnTo>
                  <a:pt x="76" y="431"/>
                </a:lnTo>
                <a:lnTo>
                  <a:pt x="76" y="429"/>
                </a:lnTo>
                <a:lnTo>
                  <a:pt x="77" y="425"/>
                </a:lnTo>
                <a:lnTo>
                  <a:pt x="77" y="423"/>
                </a:lnTo>
                <a:lnTo>
                  <a:pt x="77" y="422"/>
                </a:lnTo>
                <a:lnTo>
                  <a:pt x="77" y="420"/>
                </a:lnTo>
                <a:lnTo>
                  <a:pt x="76" y="420"/>
                </a:lnTo>
                <a:lnTo>
                  <a:pt x="74" y="418"/>
                </a:lnTo>
                <a:lnTo>
                  <a:pt x="72" y="418"/>
                </a:lnTo>
                <a:lnTo>
                  <a:pt x="67" y="420"/>
                </a:lnTo>
                <a:lnTo>
                  <a:pt x="63" y="420"/>
                </a:lnTo>
                <a:lnTo>
                  <a:pt x="60" y="420"/>
                </a:lnTo>
                <a:lnTo>
                  <a:pt x="53" y="420"/>
                </a:lnTo>
                <a:lnTo>
                  <a:pt x="51" y="420"/>
                </a:lnTo>
                <a:lnTo>
                  <a:pt x="51" y="420"/>
                </a:lnTo>
                <a:lnTo>
                  <a:pt x="49" y="422"/>
                </a:lnTo>
                <a:lnTo>
                  <a:pt x="47" y="422"/>
                </a:lnTo>
                <a:lnTo>
                  <a:pt x="46" y="422"/>
                </a:lnTo>
                <a:lnTo>
                  <a:pt x="44" y="422"/>
                </a:lnTo>
                <a:lnTo>
                  <a:pt x="42" y="422"/>
                </a:lnTo>
                <a:lnTo>
                  <a:pt x="40" y="422"/>
                </a:lnTo>
                <a:lnTo>
                  <a:pt x="39" y="422"/>
                </a:lnTo>
                <a:lnTo>
                  <a:pt x="40" y="416"/>
                </a:lnTo>
                <a:lnTo>
                  <a:pt x="42" y="413"/>
                </a:lnTo>
                <a:lnTo>
                  <a:pt x="44" y="409"/>
                </a:lnTo>
                <a:lnTo>
                  <a:pt x="46" y="408"/>
                </a:lnTo>
                <a:lnTo>
                  <a:pt x="47" y="404"/>
                </a:lnTo>
                <a:lnTo>
                  <a:pt x="47" y="402"/>
                </a:lnTo>
                <a:lnTo>
                  <a:pt x="51" y="392"/>
                </a:lnTo>
                <a:lnTo>
                  <a:pt x="51" y="385"/>
                </a:lnTo>
                <a:lnTo>
                  <a:pt x="51" y="378"/>
                </a:lnTo>
                <a:lnTo>
                  <a:pt x="51" y="371"/>
                </a:lnTo>
                <a:lnTo>
                  <a:pt x="51" y="367"/>
                </a:lnTo>
                <a:lnTo>
                  <a:pt x="51" y="362"/>
                </a:lnTo>
                <a:lnTo>
                  <a:pt x="49" y="360"/>
                </a:lnTo>
                <a:lnTo>
                  <a:pt x="49" y="360"/>
                </a:lnTo>
                <a:lnTo>
                  <a:pt x="49" y="358"/>
                </a:lnTo>
                <a:lnTo>
                  <a:pt x="49" y="355"/>
                </a:lnTo>
                <a:lnTo>
                  <a:pt x="49" y="353"/>
                </a:lnTo>
                <a:lnTo>
                  <a:pt x="49" y="349"/>
                </a:lnTo>
                <a:lnTo>
                  <a:pt x="47" y="348"/>
                </a:lnTo>
                <a:lnTo>
                  <a:pt x="47" y="346"/>
                </a:lnTo>
                <a:lnTo>
                  <a:pt x="47" y="344"/>
                </a:lnTo>
                <a:lnTo>
                  <a:pt x="49" y="342"/>
                </a:lnTo>
                <a:lnTo>
                  <a:pt x="49" y="339"/>
                </a:lnTo>
                <a:lnTo>
                  <a:pt x="49" y="337"/>
                </a:lnTo>
                <a:lnTo>
                  <a:pt x="51" y="335"/>
                </a:lnTo>
                <a:lnTo>
                  <a:pt x="51" y="333"/>
                </a:lnTo>
                <a:lnTo>
                  <a:pt x="51" y="332"/>
                </a:lnTo>
                <a:lnTo>
                  <a:pt x="51" y="330"/>
                </a:lnTo>
                <a:lnTo>
                  <a:pt x="51" y="330"/>
                </a:lnTo>
                <a:lnTo>
                  <a:pt x="51" y="328"/>
                </a:lnTo>
                <a:lnTo>
                  <a:pt x="49" y="326"/>
                </a:lnTo>
                <a:lnTo>
                  <a:pt x="49" y="325"/>
                </a:lnTo>
                <a:lnTo>
                  <a:pt x="49" y="323"/>
                </a:lnTo>
                <a:lnTo>
                  <a:pt x="46" y="321"/>
                </a:lnTo>
                <a:lnTo>
                  <a:pt x="44" y="319"/>
                </a:lnTo>
                <a:lnTo>
                  <a:pt x="44" y="318"/>
                </a:lnTo>
                <a:lnTo>
                  <a:pt x="42" y="318"/>
                </a:lnTo>
                <a:lnTo>
                  <a:pt x="40" y="318"/>
                </a:lnTo>
                <a:lnTo>
                  <a:pt x="39" y="318"/>
                </a:lnTo>
                <a:lnTo>
                  <a:pt x="37" y="318"/>
                </a:lnTo>
                <a:lnTo>
                  <a:pt x="37" y="316"/>
                </a:lnTo>
                <a:lnTo>
                  <a:pt x="39" y="312"/>
                </a:lnTo>
                <a:lnTo>
                  <a:pt x="37" y="311"/>
                </a:lnTo>
                <a:lnTo>
                  <a:pt x="35" y="311"/>
                </a:lnTo>
                <a:lnTo>
                  <a:pt x="35" y="309"/>
                </a:lnTo>
                <a:lnTo>
                  <a:pt x="33" y="307"/>
                </a:lnTo>
                <a:lnTo>
                  <a:pt x="33" y="305"/>
                </a:lnTo>
                <a:lnTo>
                  <a:pt x="33" y="303"/>
                </a:lnTo>
                <a:lnTo>
                  <a:pt x="33" y="302"/>
                </a:lnTo>
                <a:lnTo>
                  <a:pt x="32" y="302"/>
                </a:lnTo>
                <a:lnTo>
                  <a:pt x="32" y="300"/>
                </a:lnTo>
                <a:lnTo>
                  <a:pt x="30" y="298"/>
                </a:lnTo>
                <a:lnTo>
                  <a:pt x="28" y="296"/>
                </a:lnTo>
                <a:lnTo>
                  <a:pt x="26" y="295"/>
                </a:lnTo>
                <a:lnTo>
                  <a:pt x="26" y="293"/>
                </a:lnTo>
                <a:lnTo>
                  <a:pt x="26" y="289"/>
                </a:lnTo>
                <a:lnTo>
                  <a:pt x="25" y="289"/>
                </a:lnTo>
                <a:lnTo>
                  <a:pt x="23" y="288"/>
                </a:lnTo>
                <a:lnTo>
                  <a:pt x="21" y="288"/>
                </a:lnTo>
                <a:lnTo>
                  <a:pt x="21" y="286"/>
                </a:lnTo>
                <a:lnTo>
                  <a:pt x="21" y="284"/>
                </a:lnTo>
                <a:lnTo>
                  <a:pt x="19" y="282"/>
                </a:lnTo>
                <a:lnTo>
                  <a:pt x="17" y="279"/>
                </a:lnTo>
                <a:lnTo>
                  <a:pt x="17" y="277"/>
                </a:lnTo>
                <a:lnTo>
                  <a:pt x="19" y="275"/>
                </a:lnTo>
                <a:lnTo>
                  <a:pt x="19" y="275"/>
                </a:lnTo>
                <a:lnTo>
                  <a:pt x="17" y="273"/>
                </a:lnTo>
                <a:lnTo>
                  <a:pt x="17" y="270"/>
                </a:lnTo>
                <a:lnTo>
                  <a:pt x="19" y="266"/>
                </a:lnTo>
                <a:lnTo>
                  <a:pt x="17" y="265"/>
                </a:lnTo>
                <a:lnTo>
                  <a:pt x="17" y="263"/>
                </a:lnTo>
                <a:lnTo>
                  <a:pt x="17" y="261"/>
                </a:lnTo>
                <a:lnTo>
                  <a:pt x="17" y="258"/>
                </a:lnTo>
                <a:lnTo>
                  <a:pt x="16" y="256"/>
                </a:lnTo>
                <a:lnTo>
                  <a:pt x="16" y="254"/>
                </a:lnTo>
                <a:lnTo>
                  <a:pt x="14" y="254"/>
                </a:lnTo>
                <a:lnTo>
                  <a:pt x="14" y="252"/>
                </a:lnTo>
                <a:lnTo>
                  <a:pt x="14" y="251"/>
                </a:lnTo>
                <a:lnTo>
                  <a:pt x="16" y="249"/>
                </a:lnTo>
                <a:lnTo>
                  <a:pt x="16" y="247"/>
                </a:lnTo>
                <a:lnTo>
                  <a:pt x="14" y="243"/>
                </a:lnTo>
                <a:lnTo>
                  <a:pt x="14" y="242"/>
                </a:lnTo>
                <a:lnTo>
                  <a:pt x="14" y="240"/>
                </a:lnTo>
                <a:lnTo>
                  <a:pt x="14" y="238"/>
                </a:lnTo>
                <a:lnTo>
                  <a:pt x="14" y="236"/>
                </a:lnTo>
                <a:lnTo>
                  <a:pt x="14" y="235"/>
                </a:lnTo>
                <a:lnTo>
                  <a:pt x="12" y="233"/>
                </a:lnTo>
                <a:lnTo>
                  <a:pt x="12" y="231"/>
                </a:lnTo>
                <a:lnTo>
                  <a:pt x="10" y="231"/>
                </a:lnTo>
                <a:lnTo>
                  <a:pt x="9" y="229"/>
                </a:lnTo>
                <a:lnTo>
                  <a:pt x="9" y="228"/>
                </a:lnTo>
                <a:lnTo>
                  <a:pt x="9" y="226"/>
                </a:lnTo>
                <a:lnTo>
                  <a:pt x="9" y="224"/>
                </a:lnTo>
                <a:lnTo>
                  <a:pt x="7" y="224"/>
                </a:lnTo>
                <a:lnTo>
                  <a:pt x="5" y="222"/>
                </a:lnTo>
                <a:lnTo>
                  <a:pt x="3" y="222"/>
                </a:lnTo>
                <a:lnTo>
                  <a:pt x="2" y="221"/>
                </a:lnTo>
                <a:lnTo>
                  <a:pt x="0" y="219"/>
                </a:lnTo>
                <a:lnTo>
                  <a:pt x="0" y="217"/>
                </a:lnTo>
                <a:lnTo>
                  <a:pt x="0" y="213"/>
                </a:lnTo>
                <a:lnTo>
                  <a:pt x="0" y="212"/>
                </a:lnTo>
                <a:lnTo>
                  <a:pt x="0" y="208"/>
                </a:lnTo>
                <a:lnTo>
                  <a:pt x="0" y="206"/>
                </a:lnTo>
                <a:lnTo>
                  <a:pt x="0" y="205"/>
                </a:lnTo>
                <a:lnTo>
                  <a:pt x="0" y="203"/>
                </a:lnTo>
                <a:lnTo>
                  <a:pt x="0" y="199"/>
                </a:lnTo>
                <a:lnTo>
                  <a:pt x="0" y="198"/>
                </a:lnTo>
                <a:lnTo>
                  <a:pt x="0" y="196"/>
                </a:lnTo>
                <a:lnTo>
                  <a:pt x="0" y="192"/>
                </a:lnTo>
                <a:lnTo>
                  <a:pt x="0" y="191"/>
                </a:lnTo>
                <a:lnTo>
                  <a:pt x="0" y="192"/>
                </a:lnTo>
                <a:lnTo>
                  <a:pt x="2" y="192"/>
                </a:lnTo>
                <a:lnTo>
                  <a:pt x="3" y="192"/>
                </a:lnTo>
                <a:lnTo>
                  <a:pt x="5" y="196"/>
                </a:lnTo>
                <a:lnTo>
                  <a:pt x="7" y="199"/>
                </a:lnTo>
                <a:lnTo>
                  <a:pt x="9" y="205"/>
                </a:lnTo>
                <a:lnTo>
                  <a:pt x="9" y="206"/>
                </a:lnTo>
                <a:lnTo>
                  <a:pt x="12" y="205"/>
                </a:lnTo>
                <a:lnTo>
                  <a:pt x="12" y="210"/>
                </a:lnTo>
                <a:lnTo>
                  <a:pt x="10" y="210"/>
                </a:lnTo>
                <a:lnTo>
                  <a:pt x="10" y="212"/>
                </a:lnTo>
                <a:lnTo>
                  <a:pt x="9" y="212"/>
                </a:lnTo>
                <a:lnTo>
                  <a:pt x="9" y="213"/>
                </a:lnTo>
                <a:lnTo>
                  <a:pt x="9" y="215"/>
                </a:lnTo>
                <a:lnTo>
                  <a:pt x="10" y="215"/>
                </a:lnTo>
                <a:lnTo>
                  <a:pt x="12" y="217"/>
                </a:lnTo>
                <a:lnTo>
                  <a:pt x="14" y="221"/>
                </a:lnTo>
                <a:lnTo>
                  <a:pt x="14" y="222"/>
                </a:lnTo>
                <a:lnTo>
                  <a:pt x="16" y="224"/>
                </a:lnTo>
                <a:lnTo>
                  <a:pt x="17" y="226"/>
                </a:lnTo>
                <a:lnTo>
                  <a:pt x="17" y="231"/>
                </a:lnTo>
                <a:lnTo>
                  <a:pt x="17" y="233"/>
                </a:lnTo>
                <a:lnTo>
                  <a:pt x="19" y="233"/>
                </a:lnTo>
                <a:lnTo>
                  <a:pt x="19" y="235"/>
                </a:lnTo>
                <a:lnTo>
                  <a:pt x="19" y="236"/>
                </a:lnTo>
                <a:lnTo>
                  <a:pt x="21" y="238"/>
                </a:lnTo>
                <a:lnTo>
                  <a:pt x="21" y="240"/>
                </a:lnTo>
                <a:lnTo>
                  <a:pt x="21" y="242"/>
                </a:lnTo>
                <a:lnTo>
                  <a:pt x="23" y="242"/>
                </a:lnTo>
                <a:lnTo>
                  <a:pt x="32" y="242"/>
                </a:lnTo>
                <a:lnTo>
                  <a:pt x="33" y="242"/>
                </a:lnTo>
                <a:lnTo>
                  <a:pt x="35" y="242"/>
                </a:lnTo>
                <a:lnTo>
                  <a:pt x="39" y="242"/>
                </a:lnTo>
                <a:lnTo>
                  <a:pt x="44" y="240"/>
                </a:lnTo>
                <a:lnTo>
                  <a:pt x="47" y="240"/>
                </a:lnTo>
                <a:lnTo>
                  <a:pt x="49" y="240"/>
                </a:lnTo>
                <a:lnTo>
                  <a:pt x="49" y="231"/>
                </a:lnTo>
                <a:lnTo>
                  <a:pt x="51" y="231"/>
                </a:lnTo>
                <a:lnTo>
                  <a:pt x="51" y="228"/>
                </a:lnTo>
                <a:lnTo>
                  <a:pt x="53" y="212"/>
                </a:lnTo>
                <a:lnTo>
                  <a:pt x="55" y="212"/>
                </a:lnTo>
                <a:lnTo>
                  <a:pt x="58" y="210"/>
                </a:lnTo>
                <a:lnTo>
                  <a:pt x="63" y="206"/>
                </a:lnTo>
                <a:lnTo>
                  <a:pt x="69" y="205"/>
                </a:lnTo>
                <a:lnTo>
                  <a:pt x="72" y="203"/>
                </a:lnTo>
                <a:lnTo>
                  <a:pt x="74" y="201"/>
                </a:lnTo>
                <a:lnTo>
                  <a:pt x="77" y="201"/>
                </a:lnTo>
                <a:lnTo>
                  <a:pt x="85" y="199"/>
                </a:lnTo>
                <a:lnTo>
                  <a:pt x="88" y="198"/>
                </a:lnTo>
                <a:lnTo>
                  <a:pt x="93" y="194"/>
                </a:lnTo>
                <a:lnTo>
                  <a:pt x="95" y="194"/>
                </a:lnTo>
                <a:lnTo>
                  <a:pt x="97" y="192"/>
                </a:lnTo>
                <a:lnTo>
                  <a:pt x="97" y="191"/>
                </a:lnTo>
                <a:lnTo>
                  <a:pt x="97" y="187"/>
                </a:lnTo>
                <a:lnTo>
                  <a:pt x="99" y="187"/>
                </a:lnTo>
                <a:lnTo>
                  <a:pt x="100" y="187"/>
                </a:lnTo>
                <a:lnTo>
                  <a:pt x="102" y="187"/>
                </a:lnTo>
                <a:lnTo>
                  <a:pt x="104" y="185"/>
                </a:lnTo>
                <a:lnTo>
                  <a:pt x="107" y="185"/>
                </a:lnTo>
                <a:lnTo>
                  <a:pt x="111" y="183"/>
                </a:lnTo>
                <a:lnTo>
                  <a:pt x="113" y="183"/>
                </a:lnTo>
                <a:lnTo>
                  <a:pt x="115" y="183"/>
                </a:lnTo>
                <a:lnTo>
                  <a:pt x="115" y="185"/>
                </a:lnTo>
                <a:lnTo>
                  <a:pt x="116" y="185"/>
                </a:lnTo>
                <a:lnTo>
                  <a:pt x="116" y="187"/>
                </a:lnTo>
                <a:lnTo>
                  <a:pt x="118" y="189"/>
                </a:lnTo>
                <a:lnTo>
                  <a:pt x="120" y="189"/>
                </a:lnTo>
                <a:lnTo>
                  <a:pt x="122" y="187"/>
                </a:lnTo>
                <a:lnTo>
                  <a:pt x="125" y="187"/>
                </a:lnTo>
                <a:lnTo>
                  <a:pt x="132" y="185"/>
                </a:lnTo>
                <a:lnTo>
                  <a:pt x="134" y="185"/>
                </a:lnTo>
                <a:lnTo>
                  <a:pt x="136" y="185"/>
                </a:lnTo>
                <a:lnTo>
                  <a:pt x="139" y="183"/>
                </a:lnTo>
                <a:lnTo>
                  <a:pt x="143" y="183"/>
                </a:lnTo>
                <a:lnTo>
                  <a:pt x="152" y="183"/>
                </a:lnTo>
                <a:lnTo>
                  <a:pt x="153" y="183"/>
                </a:lnTo>
                <a:lnTo>
                  <a:pt x="153" y="185"/>
                </a:lnTo>
                <a:lnTo>
                  <a:pt x="155" y="185"/>
                </a:lnTo>
                <a:lnTo>
                  <a:pt x="159" y="185"/>
                </a:lnTo>
                <a:lnTo>
                  <a:pt x="162" y="183"/>
                </a:lnTo>
                <a:lnTo>
                  <a:pt x="166" y="182"/>
                </a:lnTo>
                <a:lnTo>
                  <a:pt x="169" y="182"/>
                </a:lnTo>
                <a:lnTo>
                  <a:pt x="176" y="182"/>
                </a:lnTo>
                <a:lnTo>
                  <a:pt x="178" y="182"/>
                </a:lnTo>
                <a:lnTo>
                  <a:pt x="178" y="182"/>
                </a:lnTo>
                <a:lnTo>
                  <a:pt x="178" y="183"/>
                </a:lnTo>
                <a:lnTo>
                  <a:pt x="180" y="182"/>
                </a:lnTo>
                <a:lnTo>
                  <a:pt x="183" y="182"/>
                </a:lnTo>
                <a:lnTo>
                  <a:pt x="185" y="182"/>
                </a:lnTo>
                <a:lnTo>
                  <a:pt x="189" y="180"/>
                </a:lnTo>
                <a:lnTo>
                  <a:pt x="192" y="175"/>
                </a:lnTo>
                <a:lnTo>
                  <a:pt x="194" y="169"/>
                </a:lnTo>
                <a:lnTo>
                  <a:pt x="194" y="164"/>
                </a:lnTo>
                <a:lnTo>
                  <a:pt x="196" y="159"/>
                </a:lnTo>
                <a:lnTo>
                  <a:pt x="196" y="153"/>
                </a:lnTo>
                <a:lnTo>
                  <a:pt x="197" y="152"/>
                </a:lnTo>
                <a:lnTo>
                  <a:pt x="199" y="150"/>
                </a:lnTo>
                <a:lnTo>
                  <a:pt x="201" y="148"/>
                </a:lnTo>
                <a:lnTo>
                  <a:pt x="201" y="146"/>
                </a:lnTo>
                <a:lnTo>
                  <a:pt x="199" y="146"/>
                </a:lnTo>
                <a:lnTo>
                  <a:pt x="197" y="145"/>
                </a:lnTo>
                <a:lnTo>
                  <a:pt x="199" y="143"/>
                </a:lnTo>
                <a:lnTo>
                  <a:pt x="201" y="143"/>
                </a:lnTo>
                <a:lnTo>
                  <a:pt x="201" y="141"/>
                </a:lnTo>
                <a:lnTo>
                  <a:pt x="203" y="141"/>
                </a:lnTo>
                <a:lnTo>
                  <a:pt x="205" y="139"/>
                </a:lnTo>
                <a:lnTo>
                  <a:pt x="206" y="139"/>
                </a:lnTo>
                <a:lnTo>
                  <a:pt x="210" y="141"/>
                </a:lnTo>
                <a:lnTo>
                  <a:pt x="210" y="143"/>
                </a:lnTo>
                <a:lnTo>
                  <a:pt x="212" y="143"/>
                </a:lnTo>
                <a:lnTo>
                  <a:pt x="212" y="141"/>
                </a:lnTo>
                <a:lnTo>
                  <a:pt x="215" y="141"/>
                </a:lnTo>
                <a:lnTo>
                  <a:pt x="215" y="143"/>
                </a:lnTo>
                <a:lnTo>
                  <a:pt x="215" y="146"/>
                </a:lnTo>
                <a:lnTo>
                  <a:pt x="215" y="148"/>
                </a:lnTo>
                <a:lnTo>
                  <a:pt x="217" y="148"/>
                </a:lnTo>
                <a:lnTo>
                  <a:pt x="217" y="150"/>
                </a:lnTo>
                <a:lnTo>
                  <a:pt x="215" y="150"/>
                </a:lnTo>
                <a:lnTo>
                  <a:pt x="215" y="152"/>
                </a:lnTo>
                <a:lnTo>
                  <a:pt x="215" y="155"/>
                </a:lnTo>
                <a:lnTo>
                  <a:pt x="217" y="157"/>
                </a:lnTo>
                <a:lnTo>
                  <a:pt x="219" y="157"/>
                </a:lnTo>
                <a:lnTo>
                  <a:pt x="220" y="157"/>
                </a:lnTo>
                <a:lnTo>
                  <a:pt x="224" y="159"/>
                </a:lnTo>
                <a:lnTo>
                  <a:pt x="227" y="159"/>
                </a:lnTo>
                <a:lnTo>
                  <a:pt x="229" y="159"/>
                </a:lnTo>
                <a:lnTo>
                  <a:pt x="235" y="157"/>
                </a:lnTo>
                <a:lnTo>
                  <a:pt x="240" y="157"/>
                </a:lnTo>
                <a:lnTo>
                  <a:pt x="242" y="157"/>
                </a:lnTo>
                <a:lnTo>
                  <a:pt x="243" y="157"/>
                </a:lnTo>
                <a:lnTo>
                  <a:pt x="245" y="155"/>
                </a:lnTo>
                <a:lnTo>
                  <a:pt x="249" y="153"/>
                </a:lnTo>
                <a:lnTo>
                  <a:pt x="250" y="153"/>
                </a:lnTo>
                <a:lnTo>
                  <a:pt x="252" y="153"/>
                </a:lnTo>
                <a:lnTo>
                  <a:pt x="256" y="153"/>
                </a:lnTo>
                <a:lnTo>
                  <a:pt x="259" y="153"/>
                </a:lnTo>
                <a:lnTo>
                  <a:pt x="263" y="153"/>
                </a:lnTo>
                <a:lnTo>
                  <a:pt x="268" y="153"/>
                </a:lnTo>
                <a:lnTo>
                  <a:pt x="270" y="152"/>
                </a:lnTo>
                <a:lnTo>
                  <a:pt x="270" y="150"/>
                </a:lnTo>
                <a:lnTo>
                  <a:pt x="272" y="150"/>
                </a:lnTo>
                <a:lnTo>
                  <a:pt x="272" y="148"/>
                </a:lnTo>
                <a:lnTo>
                  <a:pt x="273" y="148"/>
                </a:lnTo>
                <a:lnTo>
                  <a:pt x="277" y="148"/>
                </a:lnTo>
                <a:lnTo>
                  <a:pt x="280" y="148"/>
                </a:lnTo>
                <a:lnTo>
                  <a:pt x="282" y="148"/>
                </a:lnTo>
                <a:lnTo>
                  <a:pt x="284" y="148"/>
                </a:lnTo>
                <a:lnTo>
                  <a:pt x="287" y="146"/>
                </a:lnTo>
                <a:lnTo>
                  <a:pt x="289" y="145"/>
                </a:lnTo>
                <a:lnTo>
                  <a:pt x="291" y="143"/>
                </a:lnTo>
                <a:lnTo>
                  <a:pt x="286" y="139"/>
                </a:lnTo>
                <a:lnTo>
                  <a:pt x="293" y="132"/>
                </a:lnTo>
                <a:lnTo>
                  <a:pt x="295" y="132"/>
                </a:lnTo>
                <a:lnTo>
                  <a:pt x="298" y="139"/>
                </a:lnTo>
                <a:lnTo>
                  <a:pt x="300" y="139"/>
                </a:lnTo>
                <a:lnTo>
                  <a:pt x="303" y="138"/>
                </a:lnTo>
                <a:lnTo>
                  <a:pt x="305" y="134"/>
                </a:lnTo>
                <a:lnTo>
                  <a:pt x="305" y="134"/>
                </a:lnTo>
                <a:lnTo>
                  <a:pt x="309" y="132"/>
                </a:lnTo>
                <a:lnTo>
                  <a:pt x="309" y="131"/>
                </a:lnTo>
                <a:lnTo>
                  <a:pt x="310" y="131"/>
                </a:lnTo>
                <a:lnTo>
                  <a:pt x="312" y="134"/>
                </a:lnTo>
                <a:lnTo>
                  <a:pt x="312" y="136"/>
                </a:lnTo>
                <a:lnTo>
                  <a:pt x="314" y="138"/>
                </a:lnTo>
                <a:lnTo>
                  <a:pt x="314" y="139"/>
                </a:lnTo>
                <a:lnTo>
                  <a:pt x="316" y="141"/>
                </a:lnTo>
                <a:lnTo>
                  <a:pt x="317" y="143"/>
                </a:lnTo>
                <a:lnTo>
                  <a:pt x="319" y="143"/>
                </a:lnTo>
                <a:lnTo>
                  <a:pt x="323" y="143"/>
                </a:lnTo>
                <a:lnTo>
                  <a:pt x="324" y="145"/>
                </a:lnTo>
                <a:lnTo>
                  <a:pt x="326" y="146"/>
                </a:lnTo>
                <a:lnTo>
                  <a:pt x="328" y="146"/>
                </a:lnTo>
                <a:lnTo>
                  <a:pt x="330" y="146"/>
                </a:lnTo>
                <a:lnTo>
                  <a:pt x="332" y="145"/>
                </a:lnTo>
                <a:lnTo>
                  <a:pt x="333" y="145"/>
                </a:lnTo>
                <a:lnTo>
                  <a:pt x="337" y="146"/>
                </a:lnTo>
                <a:lnTo>
                  <a:pt x="337" y="145"/>
                </a:lnTo>
                <a:lnTo>
                  <a:pt x="339" y="145"/>
                </a:lnTo>
                <a:lnTo>
                  <a:pt x="340" y="145"/>
                </a:lnTo>
                <a:lnTo>
                  <a:pt x="342" y="143"/>
                </a:lnTo>
                <a:lnTo>
                  <a:pt x="344" y="141"/>
                </a:lnTo>
                <a:lnTo>
                  <a:pt x="346" y="139"/>
                </a:lnTo>
                <a:lnTo>
                  <a:pt x="346" y="138"/>
                </a:lnTo>
                <a:lnTo>
                  <a:pt x="347" y="136"/>
                </a:lnTo>
                <a:lnTo>
                  <a:pt x="347" y="134"/>
                </a:lnTo>
                <a:lnTo>
                  <a:pt x="347" y="132"/>
                </a:lnTo>
                <a:lnTo>
                  <a:pt x="347" y="131"/>
                </a:lnTo>
                <a:lnTo>
                  <a:pt x="349" y="131"/>
                </a:lnTo>
                <a:lnTo>
                  <a:pt x="351" y="129"/>
                </a:lnTo>
                <a:lnTo>
                  <a:pt x="351" y="127"/>
                </a:lnTo>
                <a:lnTo>
                  <a:pt x="353" y="127"/>
                </a:lnTo>
                <a:lnTo>
                  <a:pt x="354" y="125"/>
                </a:lnTo>
                <a:lnTo>
                  <a:pt x="353" y="123"/>
                </a:lnTo>
                <a:lnTo>
                  <a:pt x="353" y="122"/>
                </a:lnTo>
                <a:lnTo>
                  <a:pt x="353" y="120"/>
                </a:lnTo>
                <a:lnTo>
                  <a:pt x="354" y="118"/>
                </a:lnTo>
                <a:lnTo>
                  <a:pt x="356" y="116"/>
                </a:lnTo>
                <a:lnTo>
                  <a:pt x="358" y="115"/>
                </a:lnTo>
                <a:lnTo>
                  <a:pt x="360" y="115"/>
                </a:lnTo>
                <a:lnTo>
                  <a:pt x="360" y="111"/>
                </a:lnTo>
                <a:lnTo>
                  <a:pt x="358" y="108"/>
                </a:lnTo>
                <a:lnTo>
                  <a:pt x="358" y="106"/>
                </a:lnTo>
                <a:lnTo>
                  <a:pt x="360" y="106"/>
                </a:lnTo>
                <a:lnTo>
                  <a:pt x="362" y="106"/>
                </a:lnTo>
                <a:lnTo>
                  <a:pt x="365" y="106"/>
                </a:lnTo>
                <a:lnTo>
                  <a:pt x="365" y="106"/>
                </a:lnTo>
                <a:lnTo>
                  <a:pt x="365" y="104"/>
                </a:lnTo>
                <a:lnTo>
                  <a:pt x="365" y="102"/>
                </a:lnTo>
                <a:lnTo>
                  <a:pt x="367" y="102"/>
                </a:lnTo>
                <a:lnTo>
                  <a:pt x="367" y="101"/>
                </a:lnTo>
                <a:lnTo>
                  <a:pt x="365" y="99"/>
                </a:lnTo>
                <a:lnTo>
                  <a:pt x="365" y="97"/>
                </a:lnTo>
                <a:lnTo>
                  <a:pt x="365" y="95"/>
                </a:lnTo>
                <a:lnTo>
                  <a:pt x="365" y="93"/>
                </a:lnTo>
                <a:lnTo>
                  <a:pt x="367" y="93"/>
                </a:lnTo>
                <a:lnTo>
                  <a:pt x="367" y="92"/>
                </a:lnTo>
                <a:lnTo>
                  <a:pt x="369" y="92"/>
                </a:lnTo>
                <a:lnTo>
                  <a:pt x="370" y="92"/>
                </a:lnTo>
                <a:lnTo>
                  <a:pt x="370" y="90"/>
                </a:lnTo>
                <a:lnTo>
                  <a:pt x="372" y="90"/>
                </a:lnTo>
                <a:lnTo>
                  <a:pt x="372" y="88"/>
                </a:lnTo>
                <a:lnTo>
                  <a:pt x="370" y="88"/>
                </a:lnTo>
                <a:lnTo>
                  <a:pt x="370" y="86"/>
                </a:lnTo>
                <a:lnTo>
                  <a:pt x="372" y="86"/>
                </a:lnTo>
                <a:lnTo>
                  <a:pt x="374" y="86"/>
                </a:lnTo>
                <a:lnTo>
                  <a:pt x="376" y="88"/>
                </a:lnTo>
                <a:lnTo>
                  <a:pt x="377" y="88"/>
                </a:lnTo>
                <a:lnTo>
                  <a:pt x="379" y="90"/>
                </a:lnTo>
                <a:lnTo>
                  <a:pt x="381" y="90"/>
                </a:lnTo>
                <a:lnTo>
                  <a:pt x="381" y="92"/>
                </a:lnTo>
                <a:lnTo>
                  <a:pt x="381" y="93"/>
                </a:lnTo>
                <a:lnTo>
                  <a:pt x="381" y="95"/>
                </a:lnTo>
                <a:lnTo>
                  <a:pt x="383" y="97"/>
                </a:lnTo>
                <a:lnTo>
                  <a:pt x="384" y="97"/>
                </a:lnTo>
                <a:lnTo>
                  <a:pt x="384" y="99"/>
                </a:lnTo>
                <a:lnTo>
                  <a:pt x="386" y="99"/>
                </a:lnTo>
                <a:lnTo>
                  <a:pt x="388" y="99"/>
                </a:lnTo>
                <a:lnTo>
                  <a:pt x="388" y="97"/>
                </a:lnTo>
                <a:lnTo>
                  <a:pt x="388" y="95"/>
                </a:lnTo>
                <a:lnTo>
                  <a:pt x="388" y="93"/>
                </a:lnTo>
                <a:lnTo>
                  <a:pt x="388" y="92"/>
                </a:lnTo>
                <a:lnTo>
                  <a:pt x="390" y="92"/>
                </a:lnTo>
                <a:lnTo>
                  <a:pt x="390" y="92"/>
                </a:lnTo>
                <a:lnTo>
                  <a:pt x="392" y="93"/>
                </a:lnTo>
                <a:lnTo>
                  <a:pt x="393" y="95"/>
                </a:lnTo>
                <a:lnTo>
                  <a:pt x="395" y="95"/>
                </a:lnTo>
                <a:lnTo>
                  <a:pt x="397" y="95"/>
                </a:lnTo>
                <a:lnTo>
                  <a:pt x="397" y="93"/>
                </a:lnTo>
                <a:lnTo>
                  <a:pt x="397" y="92"/>
                </a:lnTo>
                <a:lnTo>
                  <a:pt x="395" y="86"/>
                </a:lnTo>
                <a:lnTo>
                  <a:pt x="395" y="83"/>
                </a:lnTo>
                <a:lnTo>
                  <a:pt x="393" y="83"/>
                </a:lnTo>
                <a:lnTo>
                  <a:pt x="392" y="81"/>
                </a:lnTo>
                <a:lnTo>
                  <a:pt x="392" y="79"/>
                </a:lnTo>
                <a:lnTo>
                  <a:pt x="393" y="76"/>
                </a:lnTo>
                <a:lnTo>
                  <a:pt x="393" y="74"/>
                </a:lnTo>
                <a:lnTo>
                  <a:pt x="395" y="74"/>
                </a:lnTo>
                <a:lnTo>
                  <a:pt x="395" y="72"/>
                </a:lnTo>
                <a:lnTo>
                  <a:pt x="393" y="72"/>
                </a:lnTo>
                <a:lnTo>
                  <a:pt x="392" y="72"/>
                </a:lnTo>
                <a:lnTo>
                  <a:pt x="390" y="72"/>
                </a:lnTo>
                <a:lnTo>
                  <a:pt x="390" y="69"/>
                </a:lnTo>
                <a:lnTo>
                  <a:pt x="393" y="67"/>
                </a:lnTo>
                <a:lnTo>
                  <a:pt x="395" y="67"/>
                </a:lnTo>
                <a:lnTo>
                  <a:pt x="397" y="65"/>
                </a:lnTo>
                <a:lnTo>
                  <a:pt x="395" y="65"/>
                </a:lnTo>
                <a:lnTo>
                  <a:pt x="395" y="63"/>
                </a:lnTo>
                <a:lnTo>
                  <a:pt x="395" y="63"/>
                </a:lnTo>
                <a:lnTo>
                  <a:pt x="395" y="62"/>
                </a:lnTo>
                <a:lnTo>
                  <a:pt x="395" y="60"/>
                </a:lnTo>
                <a:lnTo>
                  <a:pt x="395" y="55"/>
                </a:lnTo>
                <a:lnTo>
                  <a:pt x="392" y="46"/>
                </a:lnTo>
                <a:lnTo>
                  <a:pt x="393" y="46"/>
                </a:lnTo>
                <a:lnTo>
                  <a:pt x="395" y="46"/>
                </a:lnTo>
                <a:lnTo>
                  <a:pt x="395" y="44"/>
                </a:lnTo>
                <a:lnTo>
                  <a:pt x="399" y="42"/>
                </a:lnTo>
                <a:lnTo>
                  <a:pt x="400" y="41"/>
                </a:lnTo>
                <a:lnTo>
                  <a:pt x="406" y="37"/>
                </a:lnTo>
                <a:lnTo>
                  <a:pt x="407" y="37"/>
                </a:lnTo>
                <a:lnTo>
                  <a:pt x="411" y="35"/>
                </a:lnTo>
                <a:lnTo>
                  <a:pt x="413" y="30"/>
                </a:lnTo>
                <a:lnTo>
                  <a:pt x="411" y="30"/>
                </a:lnTo>
                <a:lnTo>
                  <a:pt x="411" y="28"/>
                </a:lnTo>
                <a:lnTo>
                  <a:pt x="413" y="23"/>
                </a:lnTo>
                <a:lnTo>
                  <a:pt x="414" y="23"/>
                </a:lnTo>
                <a:lnTo>
                  <a:pt x="414" y="21"/>
                </a:lnTo>
                <a:lnTo>
                  <a:pt x="414" y="21"/>
                </a:lnTo>
                <a:lnTo>
                  <a:pt x="416" y="21"/>
                </a:lnTo>
                <a:lnTo>
                  <a:pt x="416" y="19"/>
                </a:lnTo>
                <a:lnTo>
                  <a:pt x="418" y="16"/>
                </a:lnTo>
                <a:lnTo>
                  <a:pt x="418" y="14"/>
                </a:lnTo>
                <a:lnTo>
                  <a:pt x="422" y="14"/>
                </a:lnTo>
                <a:lnTo>
                  <a:pt x="423" y="14"/>
                </a:lnTo>
                <a:lnTo>
                  <a:pt x="425" y="14"/>
                </a:lnTo>
                <a:lnTo>
                  <a:pt x="427" y="19"/>
                </a:lnTo>
                <a:lnTo>
                  <a:pt x="430" y="23"/>
                </a:lnTo>
                <a:lnTo>
                  <a:pt x="432" y="23"/>
                </a:lnTo>
                <a:lnTo>
                  <a:pt x="432" y="32"/>
                </a:lnTo>
                <a:lnTo>
                  <a:pt x="430" y="32"/>
                </a:lnTo>
                <a:lnTo>
                  <a:pt x="432" y="33"/>
                </a:lnTo>
                <a:lnTo>
                  <a:pt x="432" y="35"/>
                </a:lnTo>
                <a:lnTo>
                  <a:pt x="432" y="35"/>
                </a:lnTo>
                <a:lnTo>
                  <a:pt x="434" y="37"/>
                </a:lnTo>
                <a:lnTo>
                  <a:pt x="434" y="39"/>
                </a:lnTo>
                <a:lnTo>
                  <a:pt x="432" y="41"/>
                </a:lnTo>
                <a:lnTo>
                  <a:pt x="434" y="42"/>
                </a:lnTo>
                <a:lnTo>
                  <a:pt x="436" y="41"/>
                </a:lnTo>
                <a:lnTo>
                  <a:pt x="437" y="44"/>
                </a:lnTo>
                <a:lnTo>
                  <a:pt x="439" y="48"/>
                </a:lnTo>
                <a:lnTo>
                  <a:pt x="439" y="49"/>
                </a:lnTo>
                <a:lnTo>
                  <a:pt x="441" y="49"/>
                </a:lnTo>
                <a:lnTo>
                  <a:pt x="444" y="51"/>
                </a:lnTo>
                <a:lnTo>
                  <a:pt x="446" y="51"/>
                </a:lnTo>
                <a:lnTo>
                  <a:pt x="448" y="53"/>
                </a:lnTo>
                <a:lnTo>
                  <a:pt x="450" y="55"/>
                </a:lnTo>
                <a:lnTo>
                  <a:pt x="452" y="56"/>
                </a:lnTo>
                <a:lnTo>
                  <a:pt x="455" y="58"/>
                </a:lnTo>
                <a:lnTo>
                  <a:pt x="457" y="60"/>
                </a:lnTo>
                <a:lnTo>
                  <a:pt x="459" y="62"/>
                </a:lnTo>
                <a:lnTo>
                  <a:pt x="460" y="63"/>
                </a:lnTo>
                <a:lnTo>
                  <a:pt x="466" y="65"/>
                </a:lnTo>
                <a:lnTo>
                  <a:pt x="469" y="67"/>
                </a:lnTo>
                <a:lnTo>
                  <a:pt x="469" y="69"/>
                </a:lnTo>
                <a:lnTo>
                  <a:pt x="471" y="72"/>
                </a:lnTo>
                <a:lnTo>
                  <a:pt x="474" y="74"/>
                </a:lnTo>
                <a:lnTo>
                  <a:pt x="476" y="74"/>
                </a:lnTo>
                <a:lnTo>
                  <a:pt x="476" y="71"/>
                </a:lnTo>
                <a:lnTo>
                  <a:pt x="478" y="69"/>
                </a:lnTo>
                <a:lnTo>
                  <a:pt x="482" y="65"/>
                </a:lnTo>
                <a:lnTo>
                  <a:pt x="483" y="65"/>
                </a:lnTo>
                <a:lnTo>
                  <a:pt x="487" y="63"/>
                </a:lnTo>
                <a:lnTo>
                  <a:pt x="492" y="56"/>
                </a:lnTo>
                <a:lnTo>
                  <a:pt x="497" y="53"/>
                </a:lnTo>
                <a:lnTo>
                  <a:pt x="499" y="48"/>
                </a:lnTo>
                <a:lnTo>
                  <a:pt x="503" y="48"/>
                </a:lnTo>
                <a:lnTo>
                  <a:pt x="504" y="48"/>
                </a:lnTo>
                <a:lnTo>
                  <a:pt x="506" y="49"/>
                </a:lnTo>
                <a:lnTo>
                  <a:pt x="508" y="49"/>
                </a:lnTo>
                <a:lnTo>
                  <a:pt x="513" y="51"/>
                </a:lnTo>
                <a:lnTo>
                  <a:pt x="515" y="55"/>
                </a:lnTo>
                <a:lnTo>
                  <a:pt x="517" y="56"/>
                </a:lnTo>
                <a:lnTo>
                  <a:pt x="517" y="58"/>
                </a:lnTo>
                <a:lnTo>
                  <a:pt x="515" y="60"/>
                </a:lnTo>
                <a:lnTo>
                  <a:pt x="513" y="62"/>
                </a:lnTo>
                <a:lnTo>
                  <a:pt x="513" y="63"/>
                </a:lnTo>
                <a:lnTo>
                  <a:pt x="515" y="65"/>
                </a:lnTo>
                <a:lnTo>
                  <a:pt x="515" y="67"/>
                </a:lnTo>
                <a:lnTo>
                  <a:pt x="515" y="71"/>
                </a:lnTo>
                <a:lnTo>
                  <a:pt x="510" y="71"/>
                </a:lnTo>
                <a:lnTo>
                  <a:pt x="510" y="72"/>
                </a:lnTo>
                <a:lnTo>
                  <a:pt x="512" y="74"/>
                </a:lnTo>
                <a:lnTo>
                  <a:pt x="512" y="76"/>
                </a:lnTo>
                <a:lnTo>
                  <a:pt x="512" y="78"/>
                </a:lnTo>
                <a:lnTo>
                  <a:pt x="512" y="79"/>
                </a:lnTo>
                <a:lnTo>
                  <a:pt x="512" y="86"/>
                </a:lnTo>
                <a:lnTo>
                  <a:pt x="513" y="88"/>
                </a:lnTo>
                <a:lnTo>
                  <a:pt x="519" y="92"/>
                </a:lnTo>
                <a:lnTo>
                  <a:pt x="520" y="93"/>
                </a:lnTo>
                <a:lnTo>
                  <a:pt x="522" y="93"/>
                </a:lnTo>
                <a:lnTo>
                  <a:pt x="529" y="99"/>
                </a:lnTo>
                <a:lnTo>
                  <a:pt x="531" y="99"/>
                </a:lnTo>
                <a:lnTo>
                  <a:pt x="531" y="101"/>
                </a:lnTo>
                <a:lnTo>
                  <a:pt x="534" y="101"/>
                </a:lnTo>
                <a:lnTo>
                  <a:pt x="536" y="101"/>
                </a:lnTo>
                <a:lnTo>
                  <a:pt x="538" y="101"/>
                </a:lnTo>
                <a:lnTo>
                  <a:pt x="540" y="99"/>
                </a:lnTo>
                <a:lnTo>
                  <a:pt x="542" y="101"/>
                </a:lnTo>
                <a:lnTo>
                  <a:pt x="543" y="101"/>
                </a:lnTo>
                <a:lnTo>
                  <a:pt x="545" y="104"/>
                </a:lnTo>
                <a:lnTo>
                  <a:pt x="547" y="104"/>
                </a:lnTo>
                <a:lnTo>
                  <a:pt x="549" y="106"/>
                </a:lnTo>
                <a:lnTo>
                  <a:pt x="550" y="106"/>
                </a:lnTo>
                <a:lnTo>
                  <a:pt x="552" y="106"/>
                </a:lnTo>
                <a:lnTo>
                  <a:pt x="554" y="106"/>
                </a:lnTo>
                <a:lnTo>
                  <a:pt x="557" y="106"/>
                </a:lnTo>
                <a:lnTo>
                  <a:pt x="559" y="106"/>
                </a:lnTo>
                <a:lnTo>
                  <a:pt x="563" y="106"/>
                </a:lnTo>
                <a:lnTo>
                  <a:pt x="566" y="108"/>
                </a:lnTo>
                <a:lnTo>
                  <a:pt x="568" y="108"/>
                </a:lnTo>
                <a:lnTo>
                  <a:pt x="570" y="108"/>
                </a:lnTo>
                <a:lnTo>
                  <a:pt x="570" y="109"/>
                </a:lnTo>
                <a:lnTo>
                  <a:pt x="575" y="109"/>
                </a:lnTo>
                <a:lnTo>
                  <a:pt x="579" y="109"/>
                </a:lnTo>
                <a:lnTo>
                  <a:pt x="580" y="109"/>
                </a:lnTo>
                <a:lnTo>
                  <a:pt x="582" y="109"/>
                </a:lnTo>
                <a:lnTo>
                  <a:pt x="584" y="109"/>
                </a:lnTo>
                <a:lnTo>
                  <a:pt x="587" y="109"/>
                </a:lnTo>
                <a:lnTo>
                  <a:pt x="589" y="109"/>
                </a:lnTo>
                <a:lnTo>
                  <a:pt x="594" y="109"/>
                </a:lnTo>
                <a:lnTo>
                  <a:pt x="598" y="109"/>
                </a:lnTo>
                <a:lnTo>
                  <a:pt x="602" y="108"/>
                </a:lnTo>
                <a:lnTo>
                  <a:pt x="602" y="109"/>
                </a:lnTo>
                <a:lnTo>
                  <a:pt x="603" y="109"/>
                </a:lnTo>
                <a:lnTo>
                  <a:pt x="605" y="109"/>
                </a:lnTo>
                <a:lnTo>
                  <a:pt x="607" y="109"/>
                </a:lnTo>
                <a:lnTo>
                  <a:pt x="617" y="111"/>
                </a:lnTo>
                <a:lnTo>
                  <a:pt x="624" y="123"/>
                </a:lnTo>
                <a:lnTo>
                  <a:pt x="624" y="125"/>
                </a:lnTo>
                <a:lnTo>
                  <a:pt x="628" y="123"/>
                </a:lnTo>
                <a:lnTo>
                  <a:pt x="633" y="123"/>
                </a:lnTo>
                <a:lnTo>
                  <a:pt x="635" y="123"/>
                </a:lnTo>
                <a:lnTo>
                  <a:pt x="635" y="129"/>
                </a:lnTo>
                <a:lnTo>
                  <a:pt x="633" y="129"/>
                </a:lnTo>
                <a:lnTo>
                  <a:pt x="633" y="134"/>
                </a:lnTo>
                <a:lnTo>
                  <a:pt x="635" y="134"/>
                </a:lnTo>
                <a:lnTo>
                  <a:pt x="637" y="132"/>
                </a:lnTo>
                <a:lnTo>
                  <a:pt x="640" y="132"/>
                </a:lnTo>
                <a:lnTo>
                  <a:pt x="642" y="132"/>
                </a:lnTo>
                <a:lnTo>
                  <a:pt x="644" y="132"/>
                </a:lnTo>
                <a:lnTo>
                  <a:pt x="646" y="132"/>
                </a:lnTo>
                <a:lnTo>
                  <a:pt x="647" y="132"/>
                </a:lnTo>
                <a:lnTo>
                  <a:pt x="649" y="134"/>
                </a:lnTo>
                <a:lnTo>
                  <a:pt x="653" y="134"/>
                </a:lnTo>
                <a:lnTo>
                  <a:pt x="653" y="132"/>
                </a:lnTo>
                <a:lnTo>
                  <a:pt x="654" y="134"/>
                </a:lnTo>
                <a:lnTo>
                  <a:pt x="656" y="134"/>
                </a:lnTo>
                <a:lnTo>
                  <a:pt x="658" y="123"/>
                </a:lnTo>
                <a:lnTo>
                  <a:pt x="658" y="122"/>
                </a:lnTo>
                <a:lnTo>
                  <a:pt x="660" y="122"/>
                </a:lnTo>
                <a:lnTo>
                  <a:pt x="662" y="122"/>
                </a:lnTo>
                <a:lnTo>
                  <a:pt x="662" y="120"/>
                </a:lnTo>
                <a:lnTo>
                  <a:pt x="660" y="120"/>
                </a:lnTo>
                <a:lnTo>
                  <a:pt x="660" y="118"/>
                </a:lnTo>
                <a:lnTo>
                  <a:pt x="658" y="118"/>
                </a:lnTo>
                <a:lnTo>
                  <a:pt x="658" y="116"/>
                </a:lnTo>
                <a:lnTo>
                  <a:pt x="660" y="116"/>
                </a:lnTo>
                <a:lnTo>
                  <a:pt x="662" y="116"/>
                </a:lnTo>
                <a:lnTo>
                  <a:pt x="663" y="115"/>
                </a:lnTo>
                <a:lnTo>
                  <a:pt x="665" y="115"/>
                </a:lnTo>
                <a:lnTo>
                  <a:pt x="667" y="115"/>
                </a:lnTo>
                <a:lnTo>
                  <a:pt x="667" y="113"/>
                </a:lnTo>
                <a:lnTo>
                  <a:pt x="669" y="113"/>
                </a:lnTo>
                <a:lnTo>
                  <a:pt x="670" y="113"/>
                </a:lnTo>
                <a:lnTo>
                  <a:pt x="674" y="113"/>
                </a:lnTo>
                <a:lnTo>
                  <a:pt x="677" y="113"/>
                </a:lnTo>
                <a:lnTo>
                  <a:pt x="679" y="111"/>
                </a:lnTo>
                <a:lnTo>
                  <a:pt x="683" y="111"/>
                </a:lnTo>
                <a:lnTo>
                  <a:pt x="684" y="111"/>
                </a:lnTo>
                <a:lnTo>
                  <a:pt x="686" y="111"/>
                </a:lnTo>
                <a:lnTo>
                  <a:pt x="686" y="109"/>
                </a:lnTo>
                <a:lnTo>
                  <a:pt x="688" y="109"/>
                </a:lnTo>
                <a:lnTo>
                  <a:pt x="690" y="109"/>
                </a:lnTo>
                <a:lnTo>
                  <a:pt x="693" y="108"/>
                </a:lnTo>
                <a:lnTo>
                  <a:pt x="697" y="106"/>
                </a:lnTo>
                <a:lnTo>
                  <a:pt x="702" y="104"/>
                </a:lnTo>
                <a:lnTo>
                  <a:pt x="706" y="102"/>
                </a:lnTo>
                <a:lnTo>
                  <a:pt x="711" y="99"/>
                </a:lnTo>
                <a:lnTo>
                  <a:pt x="714" y="97"/>
                </a:lnTo>
                <a:lnTo>
                  <a:pt x="716" y="95"/>
                </a:lnTo>
                <a:lnTo>
                  <a:pt x="718" y="93"/>
                </a:lnTo>
                <a:lnTo>
                  <a:pt x="718" y="92"/>
                </a:lnTo>
                <a:lnTo>
                  <a:pt x="720" y="90"/>
                </a:lnTo>
                <a:lnTo>
                  <a:pt x="720" y="88"/>
                </a:lnTo>
                <a:lnTo>
                  <a:pt x="722" y="86"/>
                </a:lnTo>
                <a:lnTo>
                  <a:pt x="723" y="83"/>
                </a:lnTo>
                <a:lnTo>
                  <a:pt x="723" y="79"/>
                </a:lnTo>
                <a:lnTo>
                  <a:pt x="725" y="74"/>
                </a:lnTo>
                <a:lnTo>
                  <a:pt x="725" y="72"/>
                </a:lnTo>
                <a:lnTo>
                  <a:pt x="725" y="71"/>
                </a:lnTo>
                <a:lnTo>
                  <a:pt x="727" y="69"/>
                </a:lnTo>
                <a:lnTo>
                  <a:pt x="729" y="69"/>
                </a:lnTo>
                <a:lnTo>
                  <a:pt x="729" y="69"/>
                </a:lnTo>
                <a:lnTo>
                  <a:pt x="730" y="69"/>
                </a:lnTo>
                <a:lnTo>
                  <a:pt x="732" y="69"/>
                </a:lnTo>
                <a:lnTo>
                  <a:pt x="734" y="69"/>
                </a:lnTo>
                <a:lnTo>
                  <a:pt x="736" y="69"/>
                </a:lnTo>
                <a:lnTo>
                  <a:pt x="737" y="69"/>
                </a:lnTo>
                <a:lnTo>
                  <a:pt x="739" y="67"/>
                </a:lnTo>
                <a:lnTo>
                  <a:pt x="739" y="65"/>
                </a:lnTo>
                <a:lnTo>
                  <a:pt x="739" y="63"/>
                </a:lnTo>
                <a:lnTo>
                  <a:pt x="741" y="63"/>
                </a:lnTo>
                <a:lnTo>
                  <a:pt x="743" y="63"/>
                </a:lnTo>
                <a:lnTo>
                  <a:pt x="743" y="63"/>
                </a:lnTo>
                <a:lnTo>
                  <a:pt x="744" y="63"/>
                </a:lnTo>
                <a:lnTo>
                  <a:pt x="746" y="63"/>
                </a:lnTo>
                <a:lnTo>
                  <a:pt x="748" y="63"/>
                </a:lnTo>
                <a:lnTo>
                  <a:pt x="748" y="63"/>
                </a:lnTo>
                <a:lnTo>
                  <a:pt x="750" y="63"/>
                </a:lnTo>
                <a:lnTo>
                  <a:pt x="755" y="63"/>
                </a:lnTo>
                <a:lnTo>
                  <a:pt x="755" y="65"/>
                </a:lnTo>
                <a:lnTo>
                  <a:pt x="759" y="65"/>
                </a:lnTo>
                <a:lnTo>
                  <a:pt x="760" y="63"/>
                </a:lnTo>
                <a:lnTo>
                  <a:pt x="759" y="63"/>
                </a:lnTo>
                <a:lnTo>
                  <a:pt x="762" y="62"/>
                </a:lnTo>
                <a:lnTo>
                  <a:pt x="764" y="62"/>
                </a:lnTo>
                <a:lnTo>
                  <a:pt x="764" y="63"/>
                </a:lnTo>
                <a:lnTo>
                  <a:pt x="766" y="63"/>
                </a:lnTo>
                <a:lnTo>
                  <a:pt x="767" y="63"/>
                </a:lnTo>
                <a:lnTo>
                  <a:pt x="769" y="63"/>
                </a:lnTo>
                <a:lnTo>
                  <a:pt x="771" y="63"/>
                </a:lnTo>
                <a:lnTo>
                  <a:pt x="771" y="63"/>
                </a:lnTo>
                <a:lnTo>
                  <a:pt x="773" y="63"/>
                </a:lnTo>
                <a:lnTo>
                  <a:pt x="774" y="60"/>
                </a:lnTo>
                <a:lnTo>
                  <a:pt x="776" y="58"/>
                </a:lnTo>
                <a:lnTo>
                  <a:pt x="778" y="51"/>
                </a:lnTo>
                <a:lnTo>
                  <a:pt x="778" y="49"/>
                </a:lnTo>
                <a:lnTo>
                  <a:pt x="780" y="48"/>
                </a:lnTo>
                <a:lnTo>
                  <a:pt x="780" y="46"/>
                </a:lnTo>
                <a:lnTo>
                  <a:pt x="780" y="44"/>
                </a:lnTo>
                <a:lnTo>
                  <a:pt x="780" y="42"/>
                </a:lnTo>
                <a:lnTo>
                  <a:pt x="780" y="37"/>
                </a:lnTo>
                <a:lnTo>
                  <a:pt x="780" y="35"/>
                </a:lnTo>
                <a:lnTo>
                  <a:pt x="782" y="33"/>
                </a:lnTo>
                <a:lnTo>
                  <a:pt x="783" y="32"/>
                </a:lnTo>
                <a:lnTo>
                  <a:pt x="785" y="30"/>
                </a:lnTo>
                <a:lnTo>
                  <a:pt x="783" y="28"/>
                </a:lnTo>
                <a:lnTo>
                  <a:pt x="778" y="28"/>
                </a:lnTo>
                <a:lnTo>
                  <a:pt x="776" y="26"/>
                </a:lnTo>
                <a:lnTo>
                  <a:pt x="774" y="26"/>
                </a:lnTo>
                <a:lnTo>
                  <a:pt x="771" y="25"/>
                </a:lnTo>
                <a:lnTo>
                  <a:pt x="771" y="25"/>
                </a:lnTo>
                <a:lnTo>
                  <a:pt x="767" y="25"/>
                </a:lnTo>
                <a:lnTo>
                  <a:pt x="764" y="25"/>
                </a:lnTo>
                <a:lnTo>
                  <a:pt x="762" y="23"/>
                </a:lnTo>
                <a:lnTo>
                  <a:pt x="764" y="23"/>
                </a:lnTo>
                <a:lnTo>
                  <a:pt x="766" y="21"/>
                </a:lnTo>
                <a:lnTo>
                  <a:pt x="767" y="21"/>
                </a:lnTo>
                <a:lnTo>
                  <a:pt x="769" y="21"/>
                </a:lnTo>
                <a:lnTo>
                  <a:pt x="771" y="19"/>
                </a:lnTo>
                <a:lnTo>
                  <a:pt x="771" y="18"/>
                </a:lnTo>
                <a:lnTo>
                  <a:pt x="771" y="14"/>
                </a:lnTo>
                <a:lnTo>
                  <a:pt x="771" y="12"/>
                </a:lnTo>
                <a:lnTo>
                  <a:pt x="771" y="11"/>
                </a:lnTo>
                <a:lnTo>
                  <a:pt x="769" y="9"/>
                </a:lnTo>
                <a:lnTo>
                  <a:pt x="769" y="7"/>
                </a:lnTo>
                <a:lnTo>
                  <a:pt x="767" y="7"/>
                </a:lnTo>
                <a:lnTo>
                  <a:pt x="767" y="5"/>
                </a:lnTo>
                <a:lnTo>
                  <a:pt x="767" y="3"/>
                </a:lnTo>
                <a:lnTo>
                  <a:pt x="769" y="3"/>
                </a:lnTo>
                <a:lnTo>
                  <a:pt x="771" y="3"/>
                </a:lnTo>
                <a:lnTo>
                  <a:pt x="771" y="5"/>
                </a:lnTo>
                <a:lnTo>
                  <a:pt x="771" y="5"/>
                </a:lnTo>
                <a:lnTo>
                  <a:pt x="773" y="5"/>
                </a:lnTo>
                <a:lnTo>
                  <a:pt x="773" y="3"/>
                </a:lnTo>
                <a:lnTo>
                  <a:pt x="773" y="2"/>
                </a:lnTo>
                <a:lnTo>
                  <a:pt x="774" y="0"/>
                </a:lnTo>
                <a:lnTo>
                  <a:pt x="776" y="2"/>
                </a:lnTo>
                <a:lnTo>
                  <a:pt x="778" y="2"/>
                </a:lnTo>
                <a:lnTo>
                  <a:pt x="778" y="3"/>
                </a:lnTo>
                <a:lnTo>
                  <a:pt x="778" y="5"/>
                </a:lnTo>
                <a:lnTo>
                  <a:pt x="780" y="7"/>
                </a:lnTo>
                <a:lnTo>
                  <a:pt x="780" y="9"/>
                </a:lnTo>
                <a:lnTo>
                  <a:pt x="782" y="11"/>
                </a:lnTo>
                <a:lnTo>
                  <a:pt x="783" y="12"/>
                </a:lnTo>
                <a:lnTo>
                  <a:pt x="785" y="14"/>
                </a:lnTo>
                <a:lnTo>
                  <a:pt x="787" y="14"/>
                </a:lnTo>
                <a:lnTo>
                  <a:pt x="789" y="14"/>
                </a:lnTo>
                <a:lnTo>
                  <a:pt x="790" y="14"/>
                </a:lnTo>
                <a:lnTo>
                  <a:pt x="792" y="12"/>
                </a:lnTo>
                <a:lnTo>
                  <a:pt x="794" y="12"/>
                </a:lnTo>
                <a:lnTo>
                  <a:pt x="796" y="12"/>
                </a:lnTo>
                <a:lnTo>
                  <a:pt x="797" y="12"/>
                </a:lnTo>
                <a:lnTo>
                  <a:pt x="799" y="12"/>
                </a:lnTo>
                <a:lnTo>
                  <a:pt x="803" y="12"/>
                </a:lnTo>
                <a:lnTo>
                  <a:pt x="804" y="12"/>
                </a:lnTo>
                <a:lnTo>
                  <a:pt x="806" y="11"/>
                </a:lnTo>
                <a:lnTo>
                  <a:pt x="808" y="11"/>
                </a:lnTo>
                <a:lnTo>
                  <a:pt x="810" y="9"/>
                </a:lnTo>
                <a:lnTo>
                  <a:pt x="812" y="11"/>
                </a:lnTo>
                <a:lnTo>
                  <a:pt x="815" y="12"/>
                </a:lnTo>
                <a:lnTo>
                  <a:pt x="819" y="14"/>
                </a:lnTo>
                <a:lnTo>
                  <a:pt x="819" y="16"/>
                </a:lnTo>
                <a:lnTo>
                  <a:pt x="820" y="18"/>
                </a:lnTo>
                <a:lnTo>
                  <a:pt x="820" y="19"/>
                </a:lnTo>
                <a:lnTo>
                  <a:pt x="820" y="26"/>
                </a:lnTo>
                <a:lnTo>
                  <a:pt x="822" y="30"/>
                </a:lnTo>
                <a:lnTo>
                  <a:pt x="824" y="32"/>
                </a:lnTo>
                <a:lnTo>
                  <a:pt x="824" y="33"/>
                </a:lnTo>
                <a:lnTo>
                  <a:pt x="826" y="37"/>
                </a:lnTo>
                <a:lnTo>
                  <a:pt x="826" y="41"/>
                </a:lnTo>
                <a:lnTo>
                  <a:pt x="826" y="44"/>
                </a:lnTo>
                <a:lnTo>
                  <a:pt x="827" y="48"/>
                </a:lnTo>
                <a:lnTo>
                  <a:pt x="827" y="51"/>
                </a:lnTo>
                <a:lnTo>
                  <a:pt x="829" y="55"/>
                </a:lnTo>
                <a:lnTo>
                  <a:pt x="829" y="56"/>
                </a:lnTo>
                <a:lnTo>
                  <a:pt x="831" y="58"/>
                </a:lnTo>
                <a:lnTo>
                  <a:pt x="833" y="60"/>
                </a:lnTo>
                <a:lnTo>
                  <a:pt x="834" y="60"/>
                </a:lnTo>
                <a:lnTo>
                  <a:pt x="836" y="62"/>
                </a:lnTo>
                <a:lnTo>
                  <a:pt x="838" y="63"/>
                </a:lnTo>
                <a:lnTo>
                  <a:pt x="840" y="63"/>
                </a:lnTo>
                <a:lnTo>
                  <a:pt x="842" y="63"/>
                </a:lnTo>
                <a:lnTo>
                  <a:pt x="843" y="63"/>
                </a:lnTo>
                <a:lnTo>
                  <a:pt x="847" y="65"/>
                </a:lnTo>
                <a:lnTo>
                  <a:pt x="847" y="67"/>
                </a:lnTo>
                <a:lnTo>
                  <a:pt x="849" y="67"/>
                </a:lnTo>
                <a:lnTo>
                  <a:pt x="850" y="69"/>
                </a:lnTo>
                <a:lnTo>
                  <a:pt x="856" y="71"/>
                </a:lnTo>
                <a:lnTo>
                  <a:pt x="856" y="74"/>
                </a:lnTo>
                <a:lnTo>
                  <a:pt x="856" y="74"/>
                </a:lnTo>
                <a:lnTo>
                  <a:pt x="857" y="76"/>
                </a:lnTo>
                <a:lnTo>
                  <a:pt x="857" y="78"/>
                </a:lnTo>
                <a:lnTo>
                  <a:pt x="859" y="78"/>
                </a:lnTo>
                <a:lnTo>
                  <a:pt x="859" y="79"/>
                </a:lnTo>
                <a:lnTo>
                  <a:pt x="861" y="81"/>
                </a:lnTo>
                <a:lnTo>
                  <a:pt x="863" y="81"/>
                </a:lnTo>
                <a:lnTo>
                  <a:pt x="864" y="83"/>
                </a:lnTo>
                <a:lnTo>
                  <a:pt x="864" y="85"/>
                </a:lnTo>
                <a:lnTo>
                  <a:pt x="866" y="85"/>
                </a:lnTo>
                <a:lnTo>
                  <a:pt x="866" y="86"/>
                </a:lnTo>
                <a:lnTo>
                  <a:pt x="870" y="86"/>
                </a:lnTo>
                <a:lnTo>
                  <a:pt x="873" y="88"/>
                </a:lnTo>
                <a:lnTo>
                  <a:pt x="875" y="90"/>
                </a:lnTo>
                <a:lnTo>
                  <a:pt x="877" y="90"/>
                </a:lnTo>
                <a:lnTo>
                  <a:pt x="879" y="90"/>
                </a:lnTo>
                <a:lnTo>
                  <a:pt x="880" y="90"/>
                </a:lnTo>
                <a:lnTo>
                  <a:pt x="882" y="90"/>
                </a:lnTo>
                <a:lnTo>
                  <a:pt x="887" y="92"/>
                </a:lnTo>
                <a:lnTo>
                  <a:pt x="889" y="92"/>
                </a:lnTo>
                <a:lnTo>
                  <a:pt x="889" y="90"/>
                </a:lnTo>
                <a:lnTo>
                  <a:pt x="893" y="90"/>
                </a:lnTo>
                <a:lnTo>
                  <a:pt x="894" y="90"/>
                </a:lnTo>
                <a:lnTo>
                  <a:pt x="896" y="90"/>
                </a:lnTo>
                <a:lnTo>
                  <a:pt x="898" y="90"/>
                </a:lnTo>
                <a:lnTo>
                  <a:pt x="898" y="86"/>
                </a:lnTo>
                <a:lnTo>
                  <a:pt x="898" y="86"/>
                </a:lnTo>
                <a:lnTo>
                  <a:pt x="901" y="83"/>
                </a:lnTo>
                <a:lnTo>
                  <a:pt x="909" y="81"/>
                </a:lnTo>
                <a:lnTo>
                  <a:pt x="910" y="81"/>
                </a:lnTo>
                <a:lnTo>
                  <a:pt x="912" y="83"/>
                </a:lnTo>
                <a:lnTo>
                  <a:pt x="916" y="83"/>
                </a:lnTo>
                <a:lnTo>
                  <a:pt x="917" y="83"/>
                </a:lnTo>
                <a:lnTo>
                  <a:pt x="919" y="85"/>
                </a:lnTo>
                <a:lnTo>
                  <a:pt x="919" y="86"/>
                </a:lnTo>
                <a:lnTo>
                  <a:pt x="921" y="86"/>
                </a:lnTo>
                <a:lnTo>
                  <a:pt x="921" y="88"/>
                </a:lnTo>
                <a:lnTo>
                  <a:pt x="923" y="88"/>
                </a:lnTo>
                <a:lnTo>
                  <a:pt x="924" y="90"/>
                </a:lnTo>
                <a:lnTo>
                  <a:pt x="926" y="90"/>
                </a:lnTo>
                <a:lnTo>
                  <a:pt x="928" y="90"/>
                </a:lnTo>
                <a:lnTo>
                  <a:pt x="930" y="90"/>
                </a:lnTo>
                <a:lnTo>
                  <a:pt x="931" y="92"/>
                </a:lnTo>
                <a:lnTo>
                  <a:pt x="933" y="92"/>
                </a:lnTo>
                <a:lnTo>
                  <a:pt x="935" y="90"/>
                </a:lnTo>
                <a:lnTo>
                  <a:pt x="937" y="90"/>
                </a:lnTo>
                <a:lnTo>
                  <a:pt x="939" y="92"/>
                </a:lnTo>
                <a:lnTo>
                  <a:pt x="940" y="92"/>
                </a:lnTo>
                <a:lnTo>
                  <a:pt x="942" y="93"/>
                </a:lnTo>
                <a:lnTo>
                  <a:pt x="944" y="93"/>
                </a:lnTo>
                <a:lnTo>
                  <a:pt x="946" y="93"/>
                </a:lnTo>
                <a:lnTo>
                  <a:pt x="947" y="95"/>
                </a:lnTo>
                <a:lnTo>
                  <a:pt x="949" y="97"/>
                </a:lnTo>
                <a:lnTo>
                  <a:pt x="949" y="99"/>
                </a:lnTo>
                <a:lnTo>
                  <a:pt x="951" y="99"/>
                </a:lnTo>
                <a:lnTo>
                  <a:pt x="953" y="101"/>
                </a:lnTo>
                <a:lnTo>
                  <a:pt x="953" y="102"/>
                </a:lnTo>
                <a:lnTo>
                  <a:pt x="954" y="102"/>
                </a:lnTo>
                <a:lnTo>
                  <a:pt x="956" y="102"/>
                </a:lnTo>
                <a:lnTo>
                  <a:pt x="958" y="102"/>
                </a:lnTo>
                <a:lnTo>
                  <a:pt x="960" y="104"/>
                </a:lnTo>
                <a:lnTo>
                  <a:pt x="963" y="106"/>
                </a:lnTo>
                <a:lnTo>
                  <a:pt x="967" y="106"/>
                </a:lnTo>
                <a:lnTo>
                  <a:pt x="969" y="108"/>
                </a:lnTo>
                <a:lnTo>
                  <a:pt x="972" y="108"/>
                </a:lnTo>
                <a:lnTo>
                  <a:pt x="974" y="109"/>
                </a:lnTo>
                <a:lnTo>
                  <a:pt x="974" y="111"/>
                </a:lnTo>
                <a:lnTo>
                  <a:pt x="976" y="111"/>
                </a:lnTo>
                <a:lnTo>
                  <a:pt x="976" y="113"/>
                </a:lnTo>
                <a:lnTo>
                  <a:pt x="977" y="115"/>
                </a:lnTo>
                <a:lnTo>
                  <a:pt x="983" y="113"/>
                </a:lnTo>
                <a:lnTo>
                  <a:pt x="984" y="113"/>
                </a:lnTo>
                <a:lnTo>
                  <a:pt x="986" y="113"/>
                </a:lnTo>
                <a:lnTo>
                  <a:pt x="990" y="111"/>
                </a:lnTo>
                <a:lnTo>
                  <a:pt x="993" y="111"/>
                </a:lnTo>
                <a:lnTo>
                  <a:pt x="997" y="109"/>
                </a:lnTo>
                <a:lnTo>
                  <a:pt x="999" y="109"/>
                </a:lnTo>
                <a:lnTo>
                  <a:pt x="1004" y="109"/>
                </a:lnTo>
                <a:lnTo>
                  <a:pt x="1011" y="109"/>
                </a:lnTo>
                <a:lnTo>
                  <a:pt x="1013" y="106"/>
                </a:lnTo>
                <a:lnTo>
                  <a:pt x="1013" y="106"/>
                </a:lnTo>
                <a:lnTo>
                  <a:pt x="1013" y="101"/>
                </a:lnTo>
                <a:lnTo>
                  <a:pt x="1013" y="97"/>
                </a:lnTo>
                <a:lnTo>
                  <a:pt x="1014" y="95"/>
                </a:lnTo>
                <a:lnTo>
                  <a:pt x="1016" y="95"/>
                </a:lnTo>
                <a:lnTo>
                  <a:pt x="1018" y="97"/>
                </a:lnTo>
                <a:lnTo>
                  <a:pt x="1020" y="97"/>
                </a:lnTo>
                <a:lnTo>
                  <a:pt x="1021" y="97"/>
                </a:lnTo>
                <a:lnTo>
                  <a:pt x="1023" y="95"/>
                </a:lnTo>
                <a:lnTo>
                  <a:pt x="1023" y="93"/>
                </a:lnTo>
                <a:lnTo>
                  <a:pt x="1025" y="93"/>
                </a:lnTo>
                <a:lnTo>
                  <a:pt x="1025" y="92"/>
                </a:lnTo>
                <a:lnTo>
                  <a:pt x="1025" y="90"/>
                </a:lnTo>
                <a:lnTo>
                  <a:pt x="1027" y="88"/>
                </a:lnTo>
                <a:lnTo>
                  <a:pt x="1027" y="86"/>
                </a:lnTo>
                <a:lnTo>
                  <a:pt x="1027" y="85"/>
                </a:lnTo>
                <a:lnTo>
                  <a:pt x="1027" y="83"/>
                </a:lnTo>
                <a:lnTo>
                  <a:pt x="1029" y="83"/>
                </a:lnTo>
                <a:lnTo>
                  <a:pt x="1029" y="81"/>
                </a:lnTo>
                <a:lnTo>
                  <a:pt x="1030" y="81"/>
                </a:lnTo>
                <a:lnTo>
                  <a:pt x="1030" y="79"/>
                </a:lnTo>
                <a:lnTo>
                  <a:pt x="1032" y="79"/>
                </a:lnTo>
                <a:lnTo>
                  <a:pt x="1032" y="78"/>
                </a:lnTo>
                <a:lnTo>
                  <a:pt x="1034" y="76"/>
                </a:lnTo>
                <a:lnTo>
                  <a:pt x="1034" y="74"/>
                </a:lnTo>
                <a:lnTo>
                  <a:pt x="1037" y="72"/>
                </a:lnTo>
                <a:lnTo>
                  <a:pt x="1039" y="71"/>
                </a:lnTo>
                <a:lnTo>
                  <a:pt x="1039" y="69"/>
                </a:lnTo>
                <a:lnTo>
                  <a:pt x="1043" y="67"/>
                </a:lnTo>
                <a:lnTo>
                  <a:pt x="1046" y="63"/>
                </a:lnTo>
                <a:lnTo>
                  <a:pt x="1048" y="63"/>
                </a:lnTo>
                <a:lnTo>
                  <a:pt x="1050" y="65"/>
                </a:lnTo>
                <a:lnTo>
                  <a:pt x="1050" y="67"/>
                </a:lnTo>
                <a:lnTo>
                  <a:pt x="1048" y="69"/>
                </a:lnTo>
                <a:lnTo>
                  <a:pt x="1048" y="71"/>
                </a:lnTo>
                <a:lnTo>
                  <a:pt x="1048" y="74"/>
                </a:lnTo>
                <a:lnTo>
                  <a:pt x="1048" y="76"/>
                </a:lnTo>
                <a:lnTo>
                  <a:pt x="1048" y="78"/>
                </a:lnTo>
                <a:lnTo>
                  <a:pt x="1048" y="79"/>
                </a:lnTo>
                <a:lnTo>
                  <a:pt x="1048" y="81"/>
                </a:lnTo>
                <a:lnTo>
                  <a:pt x="1048" y="83"/>
                </a:lnTo>
                <a:lnTo>
                  <a:pt x="1050" y="85"/>
                </a:lnTo>
                <a:lnTo>
                  <a:pt x="1050" y="86"/>
                </a:lnTo>
                <a:lnTo>
                  <a:pt x="1055" y="88"/>
                </a:lnTo>
                <a:lnTo>
                  <a:pt x="1057" y="88"/>
                </a:lnTo>
                <a:lnTo>
                  <a:pt x="1059" y="88"/>
                </a:lnTo>
                <a:lnTo>
                  <a:pt x="1060" y="90"/>
                </a:lnTo>
                <a:lnTo>
                  <a:pt x="1062" y="92"/>
                </a:lnTo>
                <a:lnTo>
                  <a:pt x="1062" y="93"/>
                </a:lnTo>
                <a:lnTo>
                  <a:pt x="1064" y="95"/>
                </a:lnTo>
                <a:lnTo>
                  <a:pt x="1064" y="99"/>
                </a:lnTo>
                <a:lnTo>
                  <a:pt x="1064" y="102"/>
                </a:lnTo>
                <a:lnTo>
                  <a:pt x="1066" y="104"/>
                </a:lnTo>
                <a:lnTo>
                  <a:pt x="1066" y="106"/>
                </a:lnTo>
                <a:lnTo>
                  <a:pt x="1069" y="108"/>
                </a:lnTo>
                <a:lnTo>
                  <a:pt x="1069" y="109"/>
                </a:lnTo>
                <a:lnTo>
                  <a:pt x="1069" y="111"/>
                </a:lnTo>
                <a:lnTo>
                  <a:pt x="1071" y="113"/>
                </a:lnTo>
                <a:lnTo>
                  <a:pt x="1073" y="113"/>
                </a:lnTo>
                <a:lnTo>
                  <a:pt x="1076" y="116"/>
                </a:lnTo>
                <a:lnTo>
                  <a:pt x="1078" y="116"/>
                </a:lnTo>
                <a:lnTo>
                  <a:pt x="1078" y="118"/>
                </a:lnTo>
                <a:lnTo>
                  <a:pt x="1080" y="120"/>
                </a:lnTo>
                <a:lnTo>
                  <a:pt x="1081" y="120"/>
                </a:lnTo>
                <a:lnTo>
                  <a:pt x="1085" y="123"/>
                </a:lnTo>
                <a:lnTo>
                  <a:pt x="1087" y="125"/>
                </a:lnTo>
                <a:lnTo>
                  <a:pt x="1087" y="127"/>
                </a:lnTo>
                <a:lnTo>
                  <a:pt x="1089" y="131"/>
                </a:lnTo>
                <a:lnTo>
                  <a:pt x="1090" y="131"/>
                </a:lnTo>
                <a:lnTo>
                  <a:pt x="1090" y="132"/>
                </a:lnTo>
                <a:lnTo>
                  <a:pt x="1092" y="134"/>
                </a:lnTo>
                <a:lnTo>
                  <a:pt x="1094" y="134"/>
                </a:lnTo>
                <a:lnTo>
                  <a:pt x="1096" y="132"/>
                </a:lnTo>
                <a:lnTo>
                  <a:pt x="1097" y="132"/>
                </a:lnTo>
                <a:lnTo>
                  <a:pt x="1099" y="132"/>
                </a:lnTo>
                <a:lnTo>
                  <a:pt x="1101" y="131"/>
                </a:lnTo>
                <a:lnTo>
                  <a:pt x="1103" y="131"/>
                </a:lnTo>
                <a:lnTo>
                  <a:pt x="1104" y="131"/>
                </a:lnTo>
                <a:lnTo>
                  <a:pt x="1106" y="131"/>
                </a:lnTo>
                <a:lnTo>
                  <a:pt x="1106" y="132"/>
                </a:lnTo>
                <a:lnTo>
                  <a:pt x="1106" y="134"/>
                </a:lnTo>
                <a:lnTo>
                  <a:pt x="1108" y="136"/>
                </a:lnTo>
                <a:lnTo>
                  <a:pt x="1108" y="138"/>
                </a:lnTo>
                <a:lnTo>
                  <a:pt x="1108" y="139"/>
                </a:lnTo>
                <a:lnTo>
                  <a:pt x="1106" y="139"/>
                </a:lnTo>
                <a:lnTo>
                  <a:pt x="1106" y="141"/>
                </a:lnTo>
                <a:lnTo>
                  <a:pt x="1106" y="143"/>
                </a:lnTo>
                <a:lnTo>
                  <a:pt x="1104" y="143"/>
                </a:lnTo>
                <a:lnTo>
                  <a:pt x="1104" y="145"/>
                </a:lnTo>
                <a:lnTo>
                  <a:pt x="1104" y="146"/>
                </a:lnTo>
                <a:lnTo>
                  <a:pt x="1106" y="146"/>
                </a:lnTo>
                <a:lnTo>
                  <a:pt x="1106" y="148"/>
                </a:lnTo>
                <a:lnTo>
                  <a:pt x="1108" y="148"/>
                </a:lnTo>
                <a:lnTo>
                  <a:pt x="1110" y="148"/>
                </a:lnTo>
                <a:lnTo>
                  <a:pt x="1111" y="148"/>
                </a:lnTo>
                <a:lnTo>
                  <a:pt x="1111" y="150"/>
                </a:lnTo>
                <a:lnTo>
                  <a:pt x="1111" y="152"/>
                </a:lnTo>
                <a:lnTo>
                  <a:pt x="1110" y="153"/>
                </a:lnTo>
                <a:lnTo>
                  <a:pt x="1110" y="155"/>
                </a:lnTo>
                <a:lnTo>
                  <a:pt x="1111" y="157"/>
                </a:lnTo>
                <a:lnTo>
                  <a:pt x="1111" y="159"/>
                </a:lnTo>
                <a:lnTo>
                  <a:pt x="1113" y="159"/>
                </a:lnTo>
                <a:lnTo>
                  <a:pt x="1113" y="161"/>
                </a:lnTo>
                <a:lnTo>
                  <a:pt x="1115" y="161"/>
                </a:lnTo>
                <a:lnTo>
                  <a:pt x="1117" y="161"/>
                </a:lnTo>
                <a:lnTo>
                  <a:pt x="1117" y="159"/>
                </a:lnTo>
                <a:lnTo>
                  <a:pt x="1119" y="157"/>
                </a:lnTo>
                <a:lnTo>
                  <a:pt x="1122" y="157"/>
                </a:lnTo>
                <a:lnTo>
                  <a:pt x="1124" y="157"/>
                </a:lnTo>
                <a:lnTo>
                  <a:pt x="1126" y="157"/>
                </a:lnTo>
                <a:lnTo>
                  <a:pt x="1127" y="157"/>
                </a:lnTo>
                <a:lnTo>
                  <a:pt x="1127" y="153"/>
                </a:lnTo>
                <a:lnTo>
                  <a:pt x="1129" y="150"/>
                </a:lnTo>
                <a:lnTo>
                  <a:pt x="1133" y="148"/>
                </a:lnTo>
                <a:lnTo>
                  <a:pt x="1134" y="148"/>
                </a:lnTo>
                <a:lnTo>
                  <a:pt x="1136" y="146"/>
                </a:lnTo>
                <a:lnTo>
                  <a:pt x="1138" y="146"/>
                </a:lnTo>
                <a:lnTo>
                  <a:pt x="1140" y="146"/>
                </a:lnTo>
                <a:lnTo>
                  <a:pt x="1141" y="145"/>
                </a:lnTo>
                <a:lnTo>
                  <a:pt x="1143" y="145"/>
                </a:lnTo>
                <a:lnTo>
                  <a:pt x="1145" y="145"/>
                </a:lnTo>
                <a:lnTo>
                  <a:pt x="1147" y="145"/>
                </a:lnTo>
                <a:lnTo>
                  <a:pt x="1150" y="145"/>
                </a:lnTo>
                <a:lnTo>
                  <a:pt x="1152" y="145"/>
                </a:lnTo>
                <a:lnTo>
                  <a:pt x="1154" y="146"/>
                </a:lnTo>
                <a:lnTo>
                  <a:pt x="1159" y="146"/>
                </a:lnTo>
                <a:lnTo>
                  <a:pt x="1161" y="146"/>
                </a:lnTo>
                <a:lnTo>
                  <a:pt x="1161" y="148"/>
                </a:lnTo>
                <a:lnTo>
                  <a:pt x="1163" y="148"/>
                </a:lnTo>
                <a:lnTo>
                  <a:pt x="1164" y="148"/>
                </a:lnTo>
                <a:lnTo>
                  <a:pt x="1166" y="148"/>
                </a:lnTo>
                <a:lnTo>
                  <a:pt x="1168" y="148"/>
                </a:lnTo>
                <a:lnTo>
                  <a:pt x="1170" y="148"/>
                </a:lnTo>
                <a:lnTo>
                  <a:pt x="1173" y="150"/>
                </a:lnTo>
                <a:lnTo>
                  <a:pt x="1177" y="150"/>
                </a:lnTo>
                <a:lnTo>
                  <a:pt x="1177" y="152"/>
                </a:lnTo>
                <a:lnTo>
                  <a:pt x="1179" y="152"/>
                </a:lnTo>
                <a:lnTo>
                  <a:pt x="1180" y="155"/>
                </a:lnTo>
                <a:lnTo>
                  <a:pt x="1180" y="157"/>
                </a:lnTo>
                <a:lnTo>
                  <a:pt x="1182" y="157"/>
                </a:lnTo>
                <a:lnTo>
                  <a:pt x="1182" y="159"/>
                </a:lnTo>
                <a:lnTo>
                  <a:pt x="1184" y="161"/>
                </a:lnTo>
                <a:lnTo>
                  <a:pt x="1184" y="162"/>
                </a:lnTo>
                <a:lnTo>
                  <a:pt x="1191" y="159"/>
                </a:lnTo>
                <a:lnTo>
                  <a:pt x="1196" y="155"/>
                </a:lnTo>
                <a:lnTo>
                  <a:pt x="1200" y="152"/>
                </a:lnTo>
                <a:lnTo>
                  <a:pt x="1198" y="148"/>
                </a:lnTo>
                <a:lnTo>
                  <a:pt x="1191" y="136"/>
                </a:lnTo>
                <a:lnTo>
                  <a:pt x="1193" y="134"/>
                </a:lnTo>
                <a:lnTo>
                  <a:pt x="1201" y="127"/>
                </a:lnTo>
                <a:lnTo>
                  <a:pt x="1203" y="127"/>
                </a:lnTo>
                <a:lnTo>
                  <a:pt x="1203" y="125"/>
                </a:lnTo>
                <a:lnTo>
                  <a:pt x="1203" y="123"/>
                </a:lnTo>
                <a:lnTo>
                  <a:pt x="1205" y="118"/>
                </a:lnTo>
                <a:lnTo>
                  <a:pt x="1207" y="115"/>
                </a:lnTo>
                <a:lnTo>
                  <a:pt x="1209" y="113"/>
                </a:lnTo>
                <a:lnTo>
                  <a:pt x="1214" y="115"/>
                </a:lnTo>
                <a:lnTo>
                  <a:pt x="1216" y="116"/>
                </a:lnTo>
                <a:lnTo>
                  <a:pt x="1216" y="118"/>
                </a:lnTo>
                <a:lnTo>
                  <a:pt x="1217" y="132"/>
                </a:lnTo>
                <a:lnTo>
                  <a:pt x="1221" y="132"/>
                </a:lnTo>
                <a:lnTo>
                  <a:pt x="1223" y="138"/>
                </a:lnTo>
                <a:lnTo>
                  <a:pt x="1223" y="141"/>
                </a:lnTo>
                <a:lnTo>
                  <a:pt x="1224" y="143"/>
                </a:lnTo>
                <a:lnTo>
                  <a:pt x="1224" y="146"/>
                </a:lnTo>
                <a:lnTo>
                  <a:pt x="1224" y="148"/>
                </a:lnTo>
                <a:lnTo>
                  <a:pt x="1226" y="148"/>
                </a:lnTo>
                <a:lnTo>
                  <a:pt x="1224" y="148"/>
                </a:lnTo>
                <a:lnTo>
                  <a:pt x="1224" y="150"/>
                </a:lnTo>
                <a:lnTo>
                  <a:pt x="1224" y="152"/>
                </a:lnTo>
                <a:lnTo>
                  <a:pt x="1228" y="153"/>
                </a:lnTo>
                <a:lnTo>
                  <a:pt x="1230" y="153"/>
                </a:lnTo>
                <a:lnTo>
                  <a:pt x="1231" y="155"/>
                </a:lnTo>
                <a:lnTo>
                  <a:pt x="1233" y="155"/>
                </a:lnTo>
                <a:lnTo>
                  <a:pt x="1235" y="155"/>
                </a:lnTo>
                <a:lnTo>
                  <a:pt x="1237" y="155"/>
                </a:lnTo>
                <a:lnTo>
                  <a:pt x="1237" y="157"/>
                </a:lnTo>
                <a:lnTo>
                  <a:pt x="1239" y="157"/>
                </a:lnTo>
                <a:lnTo>
                  <a:pt x="1239" y="159"/>
                </a:lnTo>
                <a:lnTo>
                  <a:pt x="1239" y="161"/>
                </a:lnTo>
                <a:lnTo>
                  <a:pt x="1239" y="162"/>
                </a:lnTo>
                <a:lnTo>
                  <a:pt x="1239" y="164"/>
                </a:lnTo>
                <a:lnTo>
                  <a:pt x="1240" y="166"/>
                </a:lnTo>
                <a:lnTo>
                  <a:pt x="1240" y="168"/>
                </a:lnTo>
                <a:lnTo>
                  <a:pt x="1242" y="169"/>
                </a:lnTo>
                <a:lnTo>
                  <a:pt x="1244" y="171"/>
                </a:lnTo>
                <a:lnTo>
                  <a:pt x="1246" y="171"/>
                </a:lnTo>
                <a:lnTo>
                  <a:pt x="1247" y="171"/>
                </a:lnTo>
                <a:lnTo>
                  <a:pt x="1249" y="171"/>
                </a:lnTo>
                <a:lnTo>
                  <a:pt x="1249" y="169"/>
                </a:lnTo>
                <a:lnTo>
                  <a:pt x="1251" y="169"/>
                </a:lnTo>
                <a:lnTo>
                  <a:pt x="1258" y="164"/>
                </a:lnTo>
                <a:lnTo>
                  <a:pt x="1260" y="164"/>
                </a:lnTo>
                <a:lnTo>
                  <a:pt x="1261" y="164"/>
                </a:lnTo>
                <a:lnTo>
                  <a:pt x="1267" y="166"/>
                </a:lnTo>
                <a:lnTo>
                  <a:pt x="1269" y="168"/>
                </a:lnTo>
                <a:lnTo>
                  <a:pt x="1272" y="169"/>
                </a:lnTo>
                <a:lnTo>
                  <a:pt x="1274" y="171"/>
                </a:lnTo>
                <a:lnTo>
                  <a:pt x="1276" y="173"/>
                </a:lnTo>
                <a:lnTo>
                  <a:pt x="1276" y="175"/>
                </a:lnTo>
                <a:lnTo>
                  <a:pt x="1277" y="176"/>
                </a:lnTo>
                <a:lnTo>
                  <a:pt x="1279" y="178"/>
                </a:lnTo>
                <a:lnTo>
                  <a:pt x="1279" y="180"/>
                </a:lnTo>
                <a:lnTo>
                  <a:pt x="1279" y="182"/>
                </a:lnTo>
                <a:lnTo>
                  <a:pt x="1279" y="183"/>
                </a:lnTo>
                <a:lnTo>
                  <a:pt x="1279" y="185"/>
                </a:lnTo>
                <a:lnTo>
                  <a:pt x="1279" y="187"/>
                </a:lnTo>
                <a:lnTo>
                  <a:pt x="1279" y="189"/>
                </a:lnTo>
                <a:lnTo>
                  <a:pt x="1281" y="191"/>
                </a:lnTo>
                <a:lnTo>
                  <a:pt x="1281" y="191"/>
                </a:lnTo>
                <a:lnTo>
                  <a:pt x="1281" y="192"/>
                </a:lnTo>
                <a:lnTo>
                  <a:pt x="1283" y="192"/>
                </a:lnTo>
                <a:lnTo>
                  <a:pt x="1283" y="194"/>
                </a:lnTo>
                <a:lnTo>
                  <a:pt x="1284" y="192"/>
                </a:lnTo>
                <a:lnTo>
                  <a:pt x="1286" y="192"/>
                </a:lnTo>
                <a:lnTo>
                  <a:pt x="1288" y="191"/>
                </a:lnTo>
                <a:lnTo>
                  <a:pt x="1291" y="191"/>
                </a:lnTo>
                <a:lnTo>
                  <a:pt x="1293" y="191"/>
                </a:lnTo>
                <a:lnTo>
                  <a:pt x="1299" y="189"/>
                </a:lnTo>
                <a:lnTo>
                  <a:pt x="1304" y="189"/>
                </a:lnTo>
                <a:lnTo>
                  <a:pt x="1304" y="187"/>
                </a:lnTo>
                <a:lnTo>
                  <a:pt x="1306" y="187"/>
                </a:lnTo>
                <a:lnTo>
                  <a:pt x="1307" y="187"/>
                </a:lnTo>
                <a:lnTo>
                  <a:pt x="1307" y="185"/>
                </a:lnTo>
                <a:lnTo>
                  <a:pt x="1313" y="185"/>
                </a:lnTo>
                <a:lnTo>
                  <a:pt x="1314" y="185"/>
                </a:lnTo>
                <a:lnTo>
                  <a:pt x="1316" y="185"/>
                </a:lnTo>
                <a:lnTo>
                  <a:pt x="1318" y="185"/>
                </a:lnTo>
                <a:lnTo>
                  <a:pt x="1320" y="185"/>
                </a:lnTo>
                <a:lnTo>
                  <a:pt x="1321" y="185"/>
                </a:lnTo>
                <a:lnTo>
                  <a:pt x="1323" y="185"/>
                </a:lnTo>
                <a:lnTo>
                  <a:pt x="1327" y="185"/>
                </a:lnTo>
                <a:lnTo>
                  <a:pt x="1332" y="187"/>
                </a:lnTo>
                <a:lnTo>
                  <a:pt x="1330" y="191"/>
                </a:lnTo>
                <a:lnTo>
                  <a:pt x="1329" y="194"/>
                </a:lnTo>
                <a:lnTo>
                  <a:pt x="1329" y="196"/>
                </a:lnTo>
                <a:lnTo>
                  <a:pt x="1327" y="199"/>
                </a:lnTo>
                <a:lnTo>
                  <a:pt x="1327" y="201"/>
                </a:lnTo>
                <a:lnTo>
                  <a:pt x="1325" y="203"/>
                </a:lnTo>
                <a:lnTo>
                  <a:pt x="1327" y="205"/>
                </a:lnTo>
                <a:lnTo>
                  <a:pt x="1327" y="206"/>
                </a:lnTo>
                <a:lnTo>
                  <a:pt x="1329" y="208"/>
                </a:lnTo>
                <a:lnTo>
                  <a:pt x="1330" y="208"/>
                </a:lnTo>
                <a:lnTo>
                  <a:pt x="1332" y="208"/>
                </a:lnTo>
                <a:lnTo>
                  <a:pt x="1334" y="208"/>
                </a:lnTo>
                <a:lnTo>
                  <a:pt x="1336" y="208"/>
                </a:lnTo>
                <a:lnTo>
                  <a:pt x="1339" y="208"/>
                </a:lnTo>
                <a:lnTo>
                  <a:pt x="1341" y="208"/>
                </a:lnTo>
                <a:lnTo>
                  <a:pt x="1343" y="210"/>
                </a:lnTo>
                <a:lnTo>
                  <a:pt x="1344" y="212"/>
                </a:lnTo>
                <a:lnTo>
                  <a:pt x="1344" y="213"/>
                </a:lnTo>
                <a:lnTo>
                  <a:pt x="1344" y="215"/>
                </a:lnTo>
                <a:lnTo>
                  <a:pt x="1346" y="215"/>
                </a:lnTo>
                <a:lnTo>
                  <a:pt x="1346" y="217"/>
                </a:lnTo>
                <a:lnTo>
                  <a:pt x="1350" y="219"/>
                </a:lnTo>
                <a:lnTo>
                  <a:pt x="1351" y="222"/>
                </a:lnTo>
                <a:lnTo>
                  <a:pt x="1355" y="224"/>
                </a:lnTo>
                <a:lnTo>
                  <a:pt x="1360" y="228"/>
                </a:lnTo>
                <a:lnTo>
                  <a:pt x="1362" y="229"/>
                </a:lnTo>
                <a:lnTo>
                  <a:pt x="1366" y="224"/>
                </a:lnTo>
                <a:lnTo>
                  <a:pt x="1366" y="222"/>
                </a:lnTo>
                <a:lnTo>
                  <a:pt x="1369" y="219"/>
                </a:lnTo>
                <a:lnTo>
                  <a:pt x="1371" y="217"/>
                </a:lnTo>
                <a:lnTo>
                  <a:pt x="1371" y="215"/>
                </a:lnTo>
                <a:lnTo>
                  <a:pt x="1373" y="213"/>
                </a:lnTo>
                <a:lnTo>
                  <a:pt x="1376" y="210"/>
                </a:lnTo>
                <a:lnTo>
                  <a:pt x="1381" y="203"/>
                </a:lnTo>
                <a:lnTo>
                  <a:pt x="1387" y="198"/>
                </a:lnTo>
                <a:lnTo>
                  <a:pt x="1389" y="194"/>
                </a:lnTo>
                <a:lnTo>
                  <a:pt x="1390" y="191"/>
                </a:lnTo>
                <a:lnTo>
                  <a:pt x="1392" y="189"/>
                </a:lnTo>
                <a:lnTo>
                  <a:pt x="1394" y="185"/>
                </a:lnTo>
                <a:lnTo>
                  <a:pt x="1394" y="183"/>
                </a:lnTo>
                <a:lnTo>
                  <a:pt x="1401" y="176"/>
                </a:lnTo>
                <a:lnTo>
                  <a:pt x="1401" y="175"/>
                </a:lnTo>
                <a:lnTo>
                  <a:pt x="1406" y="171"/>
                </a:lnTo>
                <a:lnTo>
                  <a:pt x="1408" y="169"/>
                </a:lnTo>
                <a:lnTo>
                  <a:pt x="1406" y="169"/>
                </a:lnTo>
                <a:lnTo>
                  <a:pt x="1410" y="164"/>
                </a:lnTo>
                <a:lnTo>
                  <a:pt x="1415" y="161"/>
                </a:lnTo>
                <a:lnTo>
                  <a:pt x="1417" y="159"/>
                </a:lnTo>
                <a:lnTo>
                  <a:pt x="1420" y="155"/>
                </a:lnTo>
                <a:lnTo>
                  <a:pt x="1420" y="152"/>
                </a:lnTo>
                <a:lnTo>
                  <a:pt x="1420" y="148"/>
                </a:lnTo>
                <a:lnTo>
                  <a:pt x="1426" y="150"/>
                </a:lnTo>
                <a:lnTo>
                  <a:pt x="1431" y="152"/>
                </a:lnTo>
                <a:lnTo>
                  <a:pt x="1433" y="152"/>
                </a:lnTo>
                <a:lnTo>
                  <a:pt x="1433" y="150"/>
                </a:lnTo>
                <a:lnTo>
                  <a:pt x="1434" y="153"/>
                </a:lnTo>
                <a:lnTo>
                  <a:pt x="1436" y="153"/>
                </a:lnTo>
                <a:lnTo>
                  <a:pt x="1438" y="152"/>
                </a:lnTo>
                <a:lnTo>
                  <a:pt x="1440" y="150"/>
                </a:lnTo>
                <a:lnTo>
                  <a:pt x="1441" y="148"/>
                </a:lnTo>
                <a:lnTo>
                  <a:pt x="1443" y="148"/>
                </a:lnTo>
                <a:lnTo>
                  <a:pt x="1445" y="148"/>
                </a:lnTo>
                <a:lnTo>
                  <a:pt x="1445" y="146"/>
                </a:lnTo>
                <a:lnTo>
                  <a:pt x="1448" y="146"/>
                </a:lnTo>
                <a:lnTo>
                  <a:pt x="1450" y="145"/>
                </a:lnTo>
                <a:lnTo>
                  <a:pt x="1450" y="145"/>
                </a:lnTo>
                <a:lnTo>
                  <a:pt x="1452" y="145"/>
                </a:lnTo>
                <a:lnTo>
                  <a:pt x="1456" y="145"/>
                </a:lnTo>
                <a:lnTo>
                  <a:pt x="1457" y="145"/>
                </a:lnTo>
                <a:lnTo>
                  <a:pt x="1459" y="146"/>
                </a:lnTo>
                <a:lnTo>
                  <a:pt x="1459" y="148"/>
                </a:lnTo>
                <a:lnTo>
                  <a:pt x="1457" y="152"/>
                </a:lnTo>
                <a:lnTo>
                  <a:pt x="1456" y="157"/>
                </a:lnTo>
                <a:lnTo>
                  <a:pt x="1454" y="157"/>
                </a:lnTo>
                <a:lnTo>
                  <a:pt x="1454" y="159"/>
                </a:lnTo>
                <a:lnTo>
                  <a:pt x="1452" y="161"/>
                </a:lnTo>
                <a:lnTo>
                  <a:pt x="1450" y="161"/>
                </a:lnTo>
                <a:lnTo>
                  <a:pt x="1448" y="162"/>
                </a:lnTo>
                <a:lnTo>
                  <a:pt x="1441" y="166"/>
                </a:lnTo>
                <a:lnTo>
                  <a:pt x="1441" y="168"/>
                </a:lnTo>
                <a:lnTo>
                  <a:pt x="1441" y="175"/>
                </a:lnTo>
                <a:lnTo>
                  <a:pt x="1434" y="182"/>
                </a:lnTo>
                <a:lnTo>
                  <a:pt x="1434" y="185"/>
                </a:lnTo>
                <a:lnTo>
                  <a:pt x="1434" y="192"/>
                </a:lnTo>
                <a:lnTo>
                  <a:pt x="1434" y="194"/>
                </a:lnTo>
                <a:lnTo>
                  <a:pt x="1436" y="194"/>
                </a:lnTo>
                <a:lnTo>
                  <a:pt x="1438" y="194"/>
                </a:lnTo>
                <a:lnTo>
                  <a:pt x="1438" y="198"/>
                </a:lnTo>
                <a:lnTo>
                  <a:pt x="1438" y="199"/>
                </a:lnTo>
                <a:lnTo>
                  <a:pt x="1438" y="201"/>
                </a:lnTo>
                <a:lnTo>
                  <a:pt x="1438" y="203"/>
                </a:lnTo>
                <a:lnTo>
                  <a:pt x="1438" y="205"/>
                </a:lnTo>
                <a:lnTo>
                  <a:pt x="1438" y="210"/>
                </a:lnTo>
                <a:lnTo>
                  <a:pt x="1440" y="213"/>
                </a:lnTo>
                <a:lnTo>
                  <a:pt x="1441" y="215"/>
                </a:lnTo>
                <a:lnTo>
                  <a:pt x="1443" y="215"/>
                </a:lnTo>
                <a:lnTo>
                  <a:pt x="1445" y="215"/>
                </a:lnTo>
                <a:lnTo>
                  <a:pt x="1445" y="219"/>
                </a:lnTo>
                <a:lnTo>
                  <a:pt x="1447" y="219"/>
                </a:lnTo>
                <a:lnTo>
                  <a:pt x="1448" y="221"/>
                </a:lnTo>
                <a:lnTo>
                  <a:pt x="1448" y="222"/>
                </a:lnTo>
                <a:lnTo>
                  <a:pt x="1448" y="224"/>
                </a:lnTo>
                <a:lnTo>
                  <a:pt x="1448" y="226"/>
                </a:lnTo>
                <a:lnTo>
                  <a:pt x="1450" y="228"/>
                </a:lnTo>
                <a:lnTo>
                  <a:pt x="1454" y="228"/>
                </a:lnTo>
                <a:lnTo>
                  <a:pt x="1459" y="229"/>
                </a:lnTo>
                <a:lnTo>
                  <a:pt x="1463" y="229"/>
                </a:lnTo>
                <a:lnTo>
                  <a:pt x="1464" y="229"/>
                </a:lnTo>
                <a:lnTo>
                  <a:pt x="1468" y="229"/>
                </a:lnTo>
                <a:lnTo>
                  <a:pt x="1471" y="229"/>
                </a:lnTo>
                <a:lnTo>
                  <a:pt x="1473" y="229"/>
                </a:lnTo>
                <a:lnTo>
                  <a:pt x="1475" y="229"/>
                </a:lnTo>
                <a:lnTo>
                  <a:pt x="1477" y="229"/>
                </a:lnTo>
                <a:lnTo>
                  <a:pt x="1478" y="228"/>
                </a:lnTo>
                <a:lnTo>
                  <a:pt x="1480" y="228"/>
                </a:lnTo>
                <a:lnTo>
                  <a:pt x="1484" y="226"/>
                </a:lnTo>
                <a:lnTo>
                  <a:pt x="1487" y="226"/>
                </a:lnTo>
                <a:lnTo>
                  <a:pt x="1489" y="224"/>
                </a:lnTo>
                <a:lnTo>
                  <a:pt x="1493" y="221"/>
                </a:lnTo>
                <a:lnTo>
                  <a:pt x="1498" y="217"/>
                </a:lnTo>
                <a:lnTo>
                  <a:pt x="1500" y="219"/>
                </a:lnTo>
                <a:lnTo>
                  <a:pt x="1496" y="222"/>
                </a:lnTo>
                <a:lnTo>
                  <a:pt x="1489" y="233"/>
                </a:lnTo>
                <a:lnTo>
                  <a:pt x="1487" y="235"/>
                </a:lnTo>
                <a:lnTo>
                  <a:pt x="1487" y="236"/>
                </a:lnTo>
                <a:lnTo>
                  <a:pt x="1487" y="238"/>
                </a:lnTo>
                <a:lnTo>
                  <a:pt x="1487" y="242"/>
                </a:lnTo>
                <a:lnTo>
                  <a:pt x="1487" y="243"/>
                </a:lnTo>
                <a:lnTo>
                  <a:pt x="1487" y="245"/>
                </a:lnTo>
                <a:lnTo>
                  <a:pt x="1486" y="247"/>
                </a:lnTo>
                <a:lnTo>
                  <a:pt x="1486" y="249"/>
                </a:lnTo>
                <a:lnTo>
                  <a:pt x="1486" y="251"/>
                </a:lnTo>
                <a:lnTo>
                  <a:pt x="1487" y="252"/>
                </a:lnTo>
                <a:lnTo>
                  <a:pt x="1487" y="254"/>
                </a:lnTo>
                <a:lnTo>
                  <a:pt x="1489" y="254"/>
                </a:lnTo>
                <a:lnTo>
                  <a:pt x="1489" y="256"/>
                </a:lnTo>
                <a:lnTo>
                  <a:pt x="1491" y="258"/>
                </a:lnTo>
                <a:lnTo>
                  <a:pt x="1493" y="258"/>
                </a:lnTo>
                <a:lnTo>
                  <a:pt x="1493" y="259"/>
                </a:lnTo>
                <a:lnTo>
                  <a:pt x="1493" y="261"/>
                </a:lnTo>
                <a:lnTo>
                  <a:pt x="1493" y="263"/>
                </a:lnTo>
                <a:lnTo>
                  <a:pt x="1493" y="265"/>
                </a:lnTo>
                <a:lnTo>
                  <a:pt x="1493" y="266"/>
                </a:lnTo>
                <a:lnTo>
                  <a:pt x="1493" y="268"/>
                </a:lnTo>
                <a:lnTo>
                  <a:pt x="1493" y="270"/>
                </a:lnTo>
                <a:lnTo>
                  <a:pt x="1491" y="270"/>
                </a:lnTo>
                <a:lnTo>
                  <a:pt x="1489" y="270"/>
                </a:lnTo>
                <a:lnTo>
                  <a:pt x="1486" y="272"/>
                </a:lnTo>
                <a:lnTo>
                  <a:pt x="1484" y="272"/>
                </a:lnTo>
                <a:lnTo>
                  <a:pt x="1482" y="272"/>
                </a:lnTo>
                <a:lnTo>
                  <a:pt x="1480" y="273"/>
                </a:lnTo>
                <a:lnTo>
                  <a:pt x="1480" y="275"/>
                </a:lnTo>
                <a:lnTo>
                  <a:pt x="1482" y="279"/>
                </a:lnTo>
                <a:lnTo>
                  <a:pt x="1484" y="281"/>
                </a:lnTo>
                <a:lnTo>
                  <a:pt x="1484" y="282"/>
                </a:lnTo>
                <a:lnTo>
                  <a:pt x="1484" y="284"/>
                </a:lnTo>
                <a:lnTo>
                  <a:pt x="1484" y="288"/>
                </a:lnTo>
                <a:lnTo>
                  <a:pt x="1486" y="289"/>
                </a:lnTo>
                <a:lnTo>
                  <a:pt x="1486" y="291"/>
                </a:lnTo>
                <a:lnTo>
                  <a:pt x="1486" y="296"/>
                </a:lnTo>
                <a:lnTo>
                  <a:pt x="1486" y="298"/>
                </a:lnTo>
                <a:lnTo>
                  <a:pt x="1486" y="300"/>
                </a:lnTo>
                <a:lnTo>
                  <a:pt x="1486" y="311"/>
                </a:lnTo>
                <a:lnTo>
                  <a:pt x="1486" y="314"/>
                </a:lnTo>
                <a:lnTo>
                  <a:pt x="1486" y="318"/>
                </a:lnTo>
                <a:lnTo>
                  <a:pt x="1486" y="318"/>
                </a:lnTo>
                <a:lnTo>
                  <a:pt x="1486" y="321"/>
                </a:lnTo>
                <a:lnTo>
                  <a:pt x="1486" y="325"/>
                </a:lnTo>
                <a:lnTo>
                  <a:pt x="1484" y="332"/>
                </a:lnTo>
                <a:lnTo>
                  <a:pt x="1484" y="335"/>
                </a:lnTo>
                <a:lnTo>
                  <a:pt x="1484" y="337"/>
                </a:lnTo>
                <a:lnTo>
                  <a:pt x="1484" y="339"/>
                </a:lnTo>
                <a:lnTo>
                  <a:pt x="1484" y="341"/>
                </a:lnTo>
                <a:lnTo>
                  <a:pt x="1486" y="341"/>
                </a:lnTo>
                <a:lnTo>
                  <a:pt x="1486" y="339"/>
                </a:lnTo>
                <a:lnTo>
                  <a:pt x="1487" y="339"/>
                </a:lnTo>
                <a:lnTo>
                  <a:pt x="1489" y="342"/>
                </a:lnTo>
                <a:lnTo>
                  <a:pt x="1489" y="344"/>
                </a:lnTo>
                <a:lnTo>
                  <a:pt x="1489" y="346"/>
                </a:lnTo>
                <a:lnTo>
                  <a:pt x="1491" y="346"/>
                </a:lnTo>
                <a:lnTo>
                  <a:pt x="1493" y="346"/>
                </a:lnTo>
                <a:lnTo>
                  <a:pt x="1493" y="348"/>
                </a:lnTo>
                <a:lnTo>
                  <a:pt x="1494" y="348"/>
                </a:lnTo>
                <a:lnTo>
                  <a:pt x="1494" y="349"/>
                </a:lnTo>
                <a:lnTo>
                  <a:pt x="1498" y="349"/>
                </a:lnTo>
                <a:lnTo>
                  <a:pt x="1500" y="349"/>
                </a:lnTo>
                <a:lnTo>
                  <a:pt x="1498" y="351"/>
                </a:lnTo>
                <a:lnTo>
                  <a:pt x="1498" y="353"/>
                </a:lnTo>
                <a:lnTo>
                  <a:pt x="1496" y="353"/>
                </a:lnTo>
                <a:lnTo>
                  <a:pt x="1496" y="355"/>
                </a:lnTo>
                <a:lnTo>
                  <a:pt x="1494" y="355"/>
                </a:lnTo>
                <a:lnTo>
                  <a:pt x="1494" y="356"/>
                </a:lnTo>
                <a:lnTo>
                  <a:pt x="1493" y="356"/>
                </a:lnTo>
                <a:lnTo>
                  <a:pt x="1493" y="358"/>
                </a:lnTo>
                <a:lnTo>
                  <a:pt x="1493" y="360"/>
                </a:lnTo>
                <a:lnTo>
                  <a:pt x="1493" y="360"/>
                </a:lnTo>
                <a:lnTo>
                  <a:pt x="1493" y="362"/>
                </a:lnTo>
                <a:lnTo>
                  <a:pt x="1493" y="363"/>
                </a:lnTo>
                <a:lnTo>
                  <a:pt x="1494" y="363"/>
                </a:lnTo>
                <a:lnTo>
                  <a:pt x="1494" y="365"/>
                </a:lnTo>
                <a:lnTo>
                  <a:pt x="1494" y="367"/>
                </a:lnTo>
                <a:lnTo>
                  <a:pt x="1496" y="367"/>
                </a:lnTo>
                <a:lnTo>
                  <a:pt x="1496" y="369"/>
                </a:lnTo>
                <a:lnTo>
                  <a:pt x="1498" y="369"/>
                </a:lnTo>
                <a:lnTo>
                  <a:pt x="1498" y="371"/>
                </a:lnTo>
                <a:lnTo>
                  <a:pt x="1500" y="372"/>
                </a:lnTo>
                <a:lnTo>
                  <a:pt x="1501" y="372"/>
                </a:lnTo>
                <a:lnTo>
                  <a:pt x="1503" y="374"/>
                </a:lnTo>
                <a:lnTo>
                  <a:pt x="1505" y="374"/>
                </a:lnTo>
                <a:lnTo>
                  <a:pt x="1507" y="381"/>
                </a:lnTo>
                <a:lnTo>
                  <a:pt x="1505" y="381"/>
                </a:lnTo>
                <a:lnTo>
                  <a:pt x="1501" y="383"/>
                </a:lnTo>
                <a:lnTo>
                  <a:pt x="1498" y="388"/>
                </a:lnTo>
                <a:lnTo>
                  <a:pt x="1498" y="390"/>
                </a:lnTo>
                <a:lnTo>
                  <a:pt x="1496" y="390"/>
                </a:lnTo>
                <a:lnTo>
                  <a:pt x="1493" y="390"/>
                </a:lnTo>
                <a:lnTo>
                  <a:pt x="1493" y="390"/>
                </a:lnTo>
                <a:lnTo>
                  <a:pt x="1491" y="388"/>
                </a:lnTo>
                <a:lnTo>
                  <a:pt x="1487" y="388"/>
                </a:lnTo>
                <a:lnTo>
                  <a:pt x="1484" y="386"/>
                </a:lnTo>
                <a:lnTo>
                  <a:pt x="1478" y="383"/>
                </a:lnTo>
                <a:lnTo>
                  <a:pt x="1477" y="385"/>
                </a:lnTo>
                <a:lnTo>
                  <a:pt x="1477" y="386"/>
                </a:lnTo>
                <a:lnTo>
                  <a:pt x="1475" y="388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1">
            <a:extLst>
              <a:ext uri="{FF2B5EF4-FFF2-40B4-BE49-F238E27FC236}">
                <a16:creationId xmlns:a16="http://schemas.microsoft.com/office/drawing/2014/main" id="{0BA994C2-E397-486A-808A-D9774813AE74}"/>
              </a:ext>
            </a:extLst>
          </p:cNvPr>
          <p:cNvSpPr>
            <a:spLocks/>
          </p:cNvSpPr>
          <p:nvPr/>
        </p:nvSpPr>
        <p:spPr bwMode="auto">
          <a:xfrm>
            <a:off x="5062538" y="1012825"/>
            <a:ext cx="2378075" cy="933450"/>
          </a:xfrm>
          <a:custGeom>
            <a:avLst/>
            <a:gdLst>
              <a:gd name="T0" fmla="*/ 1477 w 1498"/>
              <a:gd name="T1" fmla="*/ 388 h 588"/>
              <a:gd name="T2" fmla="*/ 1477 w 1498"/>
              <a:gd name="T3" fmla="*/ 415 h 588"/>
              <a:gd name="T4" fmla="*/ 1429 w 1498"/>
              <a:gd name="T5" fmla="*/ 417 h 588"/>
              <a:gd name="T6" fmla="*/ 1396 w 1498"/>
              <a:gd name="T7" fmla="*/ 588 h 588"/>
              <a:gd name="T8" fmla="*/ 1318 w 1498"/>
              <a:gd name="T9" fmla="*/ 574 h 588"/>
              <a:gd name="T10" fmla="*/ 1173 w 1498"/>
              <a:gd name="T11" fmla="*/ 496 h 588"/>
              <a:gd name="T12" fmla="*/ 1051 w 1498"/>
              <a:gd name="T13" fmla="*/ 491 h 588"/>
              <a:gd name="T14" fmla="*/ 937 w 1498"/>
              <a:gd name="T15" fmla="*/ 434 h 588"/>
              <a:gd name="T16" fmla="*/ 875 w 1498"/>
              <a:gd name="T17" fmla="*/ 436 h 588"/>
              <a:gd name="T18" fmla="*/ 792 w 1498"/>
              <a:gd name="T19" fmla="*/ 413 h 588"/>
              <a:gd name="T20" fmla="*/ 739 w 1498"/>
              <a:gd name="T21" fmla="*/ 406 h 588"/>
              <a:gd name="T22" fmla="*/ 686 w 1498"/>
              <a:gd name="T23" fmla="*/ 445 h 588"/>
              <a:gd name="T24" fmla="*/ 609 w 1498"/>
              <a:gd name="T25" fmla="*/ 485 h 588"/>
              <a:gd name="T26" fmla="*/ 552 w 1498"/>
              <a:gd name="T27" fmla="*/ 503 h 588"/>
              <a:gd name="T28" fmla="*/ 503 w 1498"/>
              <a:gd name="T29" fmla="*/ 526 h 588"/>
              <a:gd name="T30" fmla="*/ 482 w 1498"/>
              <a:gd name="T31" fmla="*/ 556 h 588"/>
              <a:gd name="T32" fmla="*/ 432 w 1498"/>
              <a:gd name="T33" fmla="*/ 570 h 588"/>
              <a:gd name="T34" fmla="*/ 392 w 1498"/>
              <a:gd name="T35" fmla="*/ 512 h 588"/>
              <a:gd name="T36" fmla="*/ 369 w 1498"/>
              <a:gd name="T37" fmla="*/ 466 h 588"/>
              <a:gd name="T38" fmla="*/ 342 w 1498"/>
              <a:gd name="T39" fmla="*/ 438 h 588"/>
              <a:gd name="T40" fmla="*/ 272 w 1498"/>
              <a:gd name="T41" fmla="*/ 422 h 588"/>
              <a:gd name="T42" fmla="*/ 217 w 1498"/>
              <a:gd name="T43" fmla="*/ 409 h 588"/>
              <a:gd name="T44" fmla="*/ 176 w 1498"/>
              <a:gd name="T45" fmla="*/ 404 h 588"/>
              <a:gd name="T46" fmla="*/ 129 w 1498"/>
              <a:gd name="T47" fmla="*/ 427 h 588"/>
              <a:gd name="T48" fmla="*/ 93 w 1498"/>
              <a:gd name="T49" fmla="*/ 447 h 588"/>
              <a:gd name="T50" fmla="*/ 77 w 1498"/>
              <a:gd name="T51" fmla="*/ 409 h 588"/>
              <a:gd name="T52" fmla="*/ 40 w 1498"/>
              <a:gd name="T53" fmla="*/ 408 h 588"/>
              <a:gd name="T54" fmla="*/ 49 w 1498"/>
              <a:gd name="T55" fmla="*/ 341 h 588"/>
              <a:gd name="T56" fmla="*/ 49 w 1498"/>
              <a:gd name="T57" fmla="*/ 309 h 588"/>
              <a:gd name="T58" fmla="*/ 32 w 1498"/>
              <a:gd name="T59" fmla="*/ 288 h 588"/>
              <a:gd name="T60" fmla="*/ 17 w 1498"/>
              <a:gd name="T61" fmla="*/ 259 h 588"/>
              <a:gd name="T62" fmla="*/ 14 w 1498"/>
              <a:gd name="T63" fmla="*/ 224 h 588"/>
              <a:gd name="T64" fmla="*/ 0 w 1498"/>
              <a:gd name="T65" fmla="*/ 198 h 588"/>
              <a:gd name="T66" fmla="*/ 12 w 1498"/>
              <a:gd name="T67" fmla="*/ 191 h 588"/>
              <a:gd name="T68" fmla="*/ 19 w 1498"/>
              <a:gd name="T69" fmla="*/ 222 h 588"/>
              <a:gd name="T70" fmla="*/ 58 w 1498"/>
              <a:gd name="T71" fmla="*/ 196 h 588"/>
              <a:gd name="T72" fmla="*/ 107 w 1498"/>
              <a:gd name="T73" fmla="*/ 171 h 588"/>
              <a:gd name="T74" fmla="*/ 153 w 1498"/>
              <a:gd name="T75" fmla="*/ 169 h 588"/>
              <a:gd name="T76" fmla="*/ 194 w 1498"/>
              <a:gd name="T77" fmla="*/ 150 h 588"/>
              <a:gd name="T78" fmla="*/ 212 w 1498"/>
              <a:gd name="T79" fmla="*/ 129 h 588"/>
              <a:gd name="T80" fmla="*/ 235 w 1498"/>
              <a:gd name="T81" fmla="*/ 143 h 588"/>
              <a:gd name="T82" fmla="*/ 277 w 1498"/>
              <a:gd name="T83" fmla="*/ 134 h 588"/>
              <a:gd name="T84" fmla="*/ 310 w 1498"/>
              <a:gd name="T85" fmla="*/ 117 h 588"/>
              <a:gd name="T86" fmla="*/ 339 w 1498"/>
              <a:gd name="T87" fmla="*/ 131 h 588"/>
              <a:gd name="T88" fmla="*/ 353 w 1498"/>
              <a:gd name="T89" fmla="*/ 106 h 588"/>
              <a:gd name="T90" fmla="*/ 365 w 1498"/>
              <a:gd name="T91" fmla="*/ 83 h 588"/>
              <a:gd name="T92" fmla="*/ 381 w 1498"/>
              <a:gd name="T93" fmla="*/ 76 h 588"/>
              <a:gd name="T94" fmla="*/ 395 w 1498"/>
              <a:gd name="T95" fmla="*/ 81 h 588"/>
              <a:gd name="T96" fmla="*/ 393 w 1498"/>
              <a:gd name="T97" fmla="*/ 53 h 588"/>
              <a:gd name="T98" fmla="*/ 411 w 1498"/>
              <a:gd name="T99" fmla="*/ 21 h 588"/>
              <a:gd name="T100" fmla="*/ 432 w 1498"/>
              <a:gd name="T101" fmla="*/ 9 h 588"/>
              <a:gd name="T102" fmla="*/ 448 w 1498"/>
              <a:gd name="T103" fmla="*/ 39 h 588"/>
              <a:gd name="T104" fmla="*/ 487 w 1498"/>
              <a:gd name="T105" fmla="*/ 49 h 588"/>
              <a:gd name="T106" fmla="*/ 515 w 1498"/>
              <a:gd name="T107" fmla="*/ 57 h 588"/>
              <a:gd name="T108" fmla="*/ 538 w 1498"/>
              <a:gd name="T109" fmla="*/ 87 h 588"/>
              <a:gd name="T110" fmla="*/ 575 w 1498"/>
              <a:gd name="T111" fmla="*/ 95 h 588"/>
              <a:gd name="T112" fmla="*/ 628 w 1498"/>
              <a:gd name="T113" fmla="*/ 109 h 588"/>
              <a:gd name="T114" fmla="*/ 656 w 1498"/>
              <a:gd name="T115" fmla="*/ 120 h 588"/>
              <a:gd name="T116" fmla="*/ 670 w 1498"/>
              <a:gd name="T117" fmla="*/ 99 h 588"/>
              <a:gd name="T118" fmla="*/ 718 w 1498"/>
              <a:gd name="T119" fmla="*/ 79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98" h="588">
                <a:moveTo>
                  <a:pt x="1475" y="374"/>
                </a:moveTo>
                <a:lnTo>
                  <a:pt x="1473" y="374"/>
                </a:lnTo>
                <a:lnTo>
                  <a:pt x="1471" y="374"/>
                </a:lnTo>
                <a:lnTo>
                  <a:pt x="1470" y="372"/>
                </a:lnTo>
                <a:lnTo>
                  <a:pt x="1470" y="378"/>
                </a:lnTo>
                <a:lnTo>
                  <a:pt x="1468" y="383"/>
                </a:lnTo>
                <a:lnTo>
                  <a:pt x="1468" y="385"/>
                </a:lnTo>
                <a:lnTo>
                  <a:pt x="1468" y="388"/>
                </a:lnTo>
                <a:lnTo>
                  <a:pt x="1470" y="388"/>
                </a:lnTo>
                <a:lnTo>
                  <a:pt x="1470" y="390"/>
                </a:lnTo>
                <a:lnTo>
                  <a:pt x="1470" y="392"/>
                </a:lnTo>
                <a:lnTo>
                  <a:pt x="1471" y="392"/>
                </a:lnTo>
                <a:lnTo>
                  <a:pt x="1471" y="390"/>
                </a:lnTo>
                <a:lnTo>
                  <a:pt x="1473" y="390"/>
                </a:lnTo>
                <a:lnTo>
                  <a:pt x="1473" y="388"/>
                </a:lnTo>
                <a:lnTo>
                  <a:pt x="1475" y="388"/>
                </a:lnTo>
                <a:lnTo>
                  <a:pt x="1477" y="388"/>
                </a:lnTo>
                <a:lnTo>
                  <a:pt x="1478" y="388"/>
                </a:lnTo>
                <a:lnTo>
                  <a:pt x="1480" y="388"/>
                </a:lnTo>
                <a:lnTo>
                  <a:pt x="1482" y="388"/>
                </a:lnTo>
                <a:lnTo>
                  <a:pt x="1484" y="388"/>
                </a:lnTo>
                <a:lnTo>
                  <a:pt x="1487" y="388"/>
                </a:lnTo>
                <a:lnTo>
                  <a:pt x="1487" y="388"/>
                </a:lnTo>
                <a:lnTo>
                  <a:pt x="1491" y="388"/>
                </a:lnTo>
                <a:lnTo>
                  <a:pt x="1496" y="390"/>
                </a:lnTo>
                <a:lnTo>
                  <a:pt x="1498" y="390"/>
                </a:lnTo>
                <a:lnTo>
                  <a:pt x="1498" y="392"/>
                </a:lnTo>
                <a:lnTo>
                  <a:pt x="1498" y="395"/>
                </a:lnTo>
                <a:lnTo>
                  <a:pt x="1498" y="397"/>
                </a:lnTo>
                <a:lnTo>
                  <a:pt x="1496" y="401"/>
                </a:lnTo>
                <a:lnTo>
                  <a:pt x="1498" y="401"/>
                </a:lnTo>
                <a:lnTo>
                  <a:pt x="1498" y="409"/>
                </a:lnTo>
                <a:lnTo>
                  <a:pt x="1487" y="411"/>
                </a:lnTo>
                <a:lnTo>
                  <a:pt x="1477" y="415"/>
                </a:lnTo>
                <a:lnTo>
                  <a:pt x="1471" y="415"/>
                </a:lnTo>
                <a:lnTo>
                  <a:pt x="1466" y="417"/>
                </a:lnTo>
                <a:lnTo>
                  <a:pt x="1461" y="417"/>
                </a:lnTo>
                <a:lnTo>
                  <a:pt x="1459" y="417"/>
                </a:lnTo>
                <a:lnTo>
                  <a:pt x="1454" y="417"/>
                </a:lnTo>
                <a:lnTo>
                  <a:pt x="1452" y="417"/>
                </a:lnTo>
                <a:lnTo>
                  <a:pt x="1450" y="417"/>
                </a:lnTo>
                <a:lnTo>
                  <a:pt x="1447" y="417"/>
                </a:lnTo>
                <a:lnTo>
                  <a:pt x="1445" y="417"/>
                </a:lnTo>
                <a:lnTo>
                  <a:pt x="1443" y="417"/>
                </a:lnTo>
                <a:lnTo>
                  <a:pt x="1441" y="417"/>
                </a:lnTo>
                <a:lnTo>
                  <a:pt x="1440" y="418"/>
                </a:lnTo>
                <a:lnTo>
                  <a:pt x="1438" y="418"/>
                </a:lnTo>
                <a:lnTo>
                  <a:pt x="1436" y="418"/>
                </a:lnTo>
                <a:lnTo>
                  <a:pt x="1434" y="418"/>
                </a:lnTo>
                <a:lnTo>
                  <a:pt x="1433" y="417"/>
                </a:lnTo>
                <a:lnTo>
                  <a:pt x="1429" y="417"/>
                </a:lnTo>
                <a:lnTo>
                  <a:pt x="1424" y="417"/>
                </a:lnTo>
                <a:lnTo>
                  <a:pt x="1422" y="417"/>
                </a:lnTo>
                <a:lnTo>
                  <a:pt x="1420" y="420"/>
                </a:lnTo>
                <a:lnTo>
                  <a:pt x="1417" y="432"/>
                </a:lnTo>
                <a:lnTo>
                  <a:pt x="1410" y="454"/>
                </a:lnTo>
                <a:lnTo>
                  <a:pt x="1406" y="473"/>
                </a:lnTo>
                <a:lnTo>
                  <a:pt x="1404" y="484"/>
                </a:lnTo>
                <a:lnTo>
                  <a:pt x="1404" y="494"/>
                </a:lnTo>
                <a:lnTo>
                  <a:pt x="1404" y="499"/>
                </a:lnTo>
                <a:lnTo>
                  <a:pt x="1404" y="501"/>
                </a:lnTo>
                <a:lnTo>
                  <a:pt x="1399" y="551"/>
                </a:lnTo>
                <a:lnTo>
                  <a:pt x="1397" y="570"/>
                </a:lnTo>
                <a:lnTo>
                  <a:pt x="1397" y="577"/>
                </a:lnTo>
                <a:lnTo>
                  <a:pt x="1396" y="584"/>
                </a:lnTo>
                <a:lnTo>
                  <a:pt x="1408" y="586"/>
                </a:lnTo>
                <a:lnTo>
                  <a:pt x="1396" y="586"/>
                </a:lnTo>
                <a:lnTo>
                  <a:pt x="1396" y="588"/>
                </a:lnTo>
                <a:lnTo>
                  <a:pt x="1383" y="588"/>
                </a:lnTo>
                <a:lnTo>
                  <a:pt x="1376" y="588"/>
                </a:lnTo>
                <a:lnTo>
                  <a:pt x="1374" y="588"/>
                </a:lnTo>
                <a:lnTo>
                  <a:pt x="1371" y="586"/>
                </a:lnTo>
                <a:lnTo>
                  <a:pt x="1366" y="586"/>
                </a:lnTo>
                <a:lnTo>
                  <a:pt x="1364" y="586"/>
                </a:lnTo>
                <a:lnTo>
                  <a:pt x="1360" y="586"/>
                </a:lnTo>
                <a:lnTo>
                  <a:pt x="1355" y="586"/>
                </a:lnTo>
                <a:lnTo>
                  <a:pt x="1351" y="584"/>
                </a:lnTo>
                <a:lnTo>
                  <a:pt x="1350" y="584"/>
                </a:lnTo>
                <a:lnTo>
                  <a:pt x="1346" y="584"/>
                </a:lnTo>
                <a:lnTo>
                  <a:pt x="1343" y="584"/>
                </a:lnTo>
                <a:lnTo>
                  <a:pt x="1341" y="584"/>
                </a:lnTo>
                <a:lnTo>
                  <a:pt x="1330" y="581"/>
                </a:lnTo>
                <a:lnTo>
                  <a:pt x="1323" y="575"/>
                </a:lnTo>
                <a:lnTo>
                  <a:pt x="1320" y="574"/>
                </a:lnTo>
                <a:lnTo>
                  <a:pt x="1318" y="574"/>
                </a:lnTo>
                <a:lnTo>
                  <a:pt x="1316" y="572"/>
                </a:lnTo>
                <a:lnTo>
                  <a:pt x="1313" y="570"/>
                </a:lnTo>
                <a:lnTo>
                  <a:pt x="1299" y="558"/>
                </a:lnTo>
                <a:lnTo>
                  <a:pt x="1291" y="552"/>
                </a:lnTo>
                <a:lnTo>
                  <a:pt x="1284" y="547"/>
                </a:lnTo>
                <a:lnTo>
                  <a:pt x="1283" y="544"/>
                </a:lnTo>
                <a:lnTo>
                  <a:pt x="1279" y="540"/>
                </a:lnTo>
                <a:lnTo>
                  <a:pt x="1274" y="535"/>
                </a:lnTo>
                <a:lnTo>
                  <a:pt x="1269" y="533"/>
                </a:lnTo>
                <a:lnTo>
                  <a:pt x="1263" y="529"/>
                </a:lnTo>
                <a:lnTo>
                  <a:pt x="1256" y="526"/>
                </a:lnTo>
                <a:lnTo>
                  <a:pt x="1240" y="519"/>
                </a:lnTo>
                <a:lnTo>
                  <a:pt x="1231" y="515"/>
                </a:lnTo>
                <a:lnTo>
                  <a:pt x="1223" y="514"/>
                </a:lnTo>
                <a:lnTo>
                  <a:pt x="1203" y="507"/>
                </a:lnTo>
                <a:lnTo>
                  <a:pt x="1186" y="501"/>
                </a:lnTo>
                <a:lnTo>
                  <a:pt x="1173" y="496"/>
                </a:lnTo>
                <a:lnTo>
                  <a:pt x="1164" y="494"/>
                </a:lnTo>
                <a:lnTo>
                  <a:pt x="1152" y="489"/>
                </a:lnTo>
                <a:lnTo>
                  <a:pt x="1141" y="485"/>
                </a:lnTo>
                <a:lnTo>
                  <a:pt x="1134" y="484"/>
                </a:lnTo>
                <a:lnTo>
                  <a:pt x="1127" y="484"/>
                </a:lnTo>
                <a:lnTo>
                  <a:pt x="1120" y="484"/>
                </a:lnTo>
                <a:lnTo>
                  <a:pt x="1113" y="484"/>
                </a:lnTo>
                <a:lnTo>
                  <a:pt x="1108" y="484"/>
                </a:lnTo>
                <a:lnTo>
                  <a:pt x="1106" y="484"/>
                </a:lnTo>
                <a:lnTo>
                  <a:pt x="1099" y="485"/>
                </a:lnTo>
                <a:lnTo>
                  <a:pt x="1090" y="487"/>
                </a:lnTo>
                <a:lnTo>
                  <a:pt x="1076" y="489"/>
                </a:lnTo>
                <a:lnTo>
                  <a:pt x="1071" y="491"/>
                </a:lnTo>
                <a:lnTo>
                  <a:pt x="1067" y="491"/>
                </a:lnTo>
                <a:lnTo>
                  <a:pt x="1059" y="491"/>
                </a:lnTo>
                <a:lnTo>
                  <a:pt x="1053" y="491"/>
                </a:lnTo>
                <a:lnTo>
                  <a:pt x="1051" y="491"/>
                </a:lnTo>
                <a:lnTo>
                  <a:pt x="1044" y="489"/>
                </a:lnTo>
                <a:lnTo>
                  <a:pt x="1039" y="487"/>
                </a:lnTo>
                <a:lnTo>
                  <a:pt x="1034" y="485"/>
                </a:lnTo>
                <a:lnTo>
                  <a:pt x="1030" y="482"/>
                </a:lnTo>
                <a:lnTo>
                  <a:pt x="1018" y="477"/>
                </a:lnTo>
                <a:lnTo>
                  <a:pt x="1006" y="471"/>
                </a:lnTo>
                <a:lnTo>
                  <a:pt x="1000" y="468"/>
                </a:lnTo>
                <a:lnTo>
                  <a:pt x="984" y="459"/>
                </a:lnTo>
                <a:lnTo>
                  <a:pt x="983" y="459"/>
                </a:lnTo>
                <a:lnTo>
                  <a:pt x="974" y="454"/>
                </a:lnTo>
                <a:lnTo>
                  <a:pt x="958" y="445"/>
                </a:lnTo>
                <a:lnTo>
                  <a:pt x="953" y="441"/>
                </a:lnTo>
                <a:lnTo>
                  <a:pt x="946" y="439"/>
                </a:lnTo>
                <a:lnTo>
                  <a:pt x="940" y="436"/>
                </a:lnTo>
                <a:lnTo>
                  <a:pt x="940" y="436"/>
                </a:lnTo>
                <a:lnTo>
                  <a:pt x="939" y="436"/>
                </a:lnTo>
                <a:lnTo>
                  <a:pt x="937" y="434"/>
                </a:lnTo>
                <a:lnTo>
                  <a:pt x="933" y="434"/>
                </a:lnTo>
                <a:lnTo>
                  <a:pt x="931" y="434"/>
                </a:lnTo>
                <a:lnTo>
                  <a:pt x="930" y="434"/>
                </a:lnTo>
                <a:lnTo>
                  <a:pt x="926" y="434"/>
                </a:lnTo>
                <a:lnTo>
                  <a:pt x="921" y="434"/>
                </a:lnTo>
                <a:lnTo>
                  <a:pt x="907" y="436"/>
                </a:lnTo>
                <a:lnTo>
                  <a:pt x="903" y="438"/>
                </a:lnTo>
                <a:lnTo>
                  <a:pt x="896" y="438"/>
                </a:lnTo>
                <a:lnTo>
                  <a:pt x="893" y="438"/>
                </a:lnTo>
                <a:lnTo>
                  <a:pt x="887" y="438"/>
                </a:lnTo>
                <a:lnTo>
                  <a:pt x="886" y="438"/>
                </a:lnTo>
                <a:lnTo>
                  <a:pt x="884" y="436"/>
                </a:lnTo>
                <a:lnTo>
                  <a:pt x="882" y="436"/>
                </a:lnTo>
                <a:lnTo>
                  <a:pt x="880" y="436"/>
                </a:lnTo>
                <a:lnTo>
                  <a:pt x="879" y="436"/>
                </a:lnTo>
                <a:lnTo>
                  <a:pt x="877" y="436"/>
                </a:lnTo>
                <a:lnTo>
                  <a:pt x="875" y="436"/>
                </a:lnTo>
                <a:lnTo>
                  <a:pt x="875" y="434"/>
                </a:lnTo>
                <a:lnTo>
                  <a:pt x="873" y="434"/>
                </a:lnTo>
                <a:lnTo>
                  <a:pt x="871" y="434"/>
                </a:lnTo>
                <a:lnTo>
                  <a:pt x="870" y="434"/>
                </a:lnTo>
                <a:lnTo>
                  <a:pt x="868" y="432"/>
                </a:lnTo>
                <a:lnTo>
                  <a:pt x="864" y="432"/>
                </a:lnTo>
                <a:lnTo>
                  <a:pt x="849" y="427"/>
                </a:lnTo>
                <a:lnTo>
                  <a:pt x="843" y="425"/>
                </a:lnTo>
                <a:lnTo>
                  <a:pt x="840" y="424"/>
                </a:lnTo>
                <a:lnTo>
                  <a:pt x="833" y="422"/>
                </a:lnTo>
                <a:lnTo>
                  <a:pt x="815" y="418"/>
                </a:lnTo>
                <a:lnTo>
                  <a:pt x="813" y="418"/>
                </a:lnTo>
                <a:lnTo>
                  <a:pt x="808" y="417"/>
                </a:lnTo>
                <a:lnTo>
                  <a:pt x="806" y="417"/>
                </a:lnTo>
                <a:lnTo>
                  <a:pt x="804" y="417"/>
                </a:lnTo>
                <a:lnTo>
                  <a:pt x="801" y="415"/>
                </a:lnTo>
                <a:lnTo>
                  <a:pt x="792" y="413"/>
                </a:lnTo>
                <a:lnTo>
                  <a:pt x="790" y="411"/>
                </a:lnTo>
                <a:lnTo>
                  <a:pt x="787" y="409"/>
                </a:lnTo>
                <a:lnTo>
                  <a:pt x="782" y="408"/>
                </a:lnTo>
                <a:lnTo>
                  <a:pt x="780" y="408"/>
                </a:lnTo>
                <a:lnTo>
                  <a:pt x="776" y="406"/>
                </a:lnTo>
                <a:lnTo>
                  <a:pt x="771" y="406"/>
                </a:lnTo>
                <a:lnTo>
                  <a:pt x="771" y="404"/>
                </a:lnTo>
                <a:lnTo>
                  <a:pt x="769" y="404"/>
                </a:lnTo>
                <a:lnTo>
                  <a:pt x="764" y="402"/>
                </a:lnTo>
                <a:lnTo>
                  <a:pt x="759" y="402"/>
                </a:lnTo>
                <a:lnTo>
                  <a:pt x="757" y="402"/>
                </a:lnTo>
                <a:lnTo>
                  <a:pt x="753" y="402"/>
                </a:lnTo>
                <a:lnTo>
                  <a:pt x="750" y="404"/>
                </a:lnTo>
                <a:lnTo>
                  <a:pt x="748" y="404"/>
                </a:lnTo>
                <a:lnTo>
                  <a:pt x="746" y="404"/>
                </a:lnTo>
                <a:lnTo>
                  <a:pt x="744" y="404"/>
                </a:lnTo>
                <a:lnTo>
                  <a:pt x="739" y="406"/>
                </a:lnTo>
                <a:lnTo>
                  <a:pt x="737" y="408"/>
                </a:lnTo>
                <a:lnTo>
                  <a:pt x="736" y="408"/>
                </a:lnTo>
                <a:lnTo>
                  <a:pt x="734" y="409"/>
                </a:lnTo>
                <a:lnTo>
                  <a:pt x="732" y="409"/>
                </a:lnTo>
                <a:lnTo>
                  <a:pt x="730" y="409"/>
                </a:lnTo>
                <a:lnTo>
                  <a:pt x="730" y="411"/>
                </a:lnTo>
                <a:lnTo>
                  <a:pt x="729" y="411"/>
                </a:lnTo>
                <a:lnTo>
                  <a:pt x="725" y="415"/>
                </a:lnTo>
                <a:lnTo>
                  <a:pt x="720" y="420"/>
                </a:lnTo>
                <a:lnTo>
                  <a:pt x="716" y="422"/>
                </a:lnTo>
                <a:lnTo>
                  <a:pt x="714" y="424"/>
                </a:lnTo>
                <a:lnTo>
                  <a:pt x="711" y="425"/>
                </a:lnTo>
                <a:lnTo>
                  <a:pt x="700" y="431"/>
                </a:lnTo>
                <a:lnTo>
                  <a:pt x="699" y="434"/>
                </a:lnTo>
                <a:lnTo>
                  <a:pt x="692" y="439"/>
                </a:lnTo>
                <a:lnTo>
                  <a:pt x="690" y="441"/>
                </a:lnTo>
                <a:lnTo>
                  <a:pt x="686" y="445"/>
                </a:lnTo>
                <a:lnTo>
                  <a:pt x="681" y="448"/>
                </a:lnTo>
                <a:lnTo>
                  <a:pt x="665" y="457"/>
                </a:lnTo>
                <a:lnTo>
                  <a:pt x="665" y="459"/>
                </a:lnTo>
                <a:lnTo>
                  <a:pt x="663" y="459"/>
                </a:lnTo>
                <a:lnTo>
                  <a:pt x="654" y="464"/>
                </a:lnTo>
                <a:lnTo>
                  <a:pt x="653" y="466"/>
                </a:lnTo>
                <a:lnTo>
                  <a:pt x="651" y="466"/>
                </a:lnTo>
                <a:lnTo>
                  <a:pt x="644" y="471"/>
                </a:lnTo>
                <a:lnTo>
                  <a:pt x="644" y="471"/>
                </a:lnTo>
                <a:lnTo>
                  <a:pt x="640" y="473"/>
                </a:lnTo>
                <a:lnTo>
                  <a:pt x="635" y="473"/>
                </a:lnTo>
                <a:lnTo>
                  <a:pt x="633" y="475"/>
                </a:lnTo>
                <a:lnTo>
                  <a:pt x="624" y="478"/>
                </a:lnTo>
                <a:lnTo>
                  <a:pt x="617" y="482"/>
                </a:lnTo>
                <a:lnTo>
                  <a:pt x="616" y="484"/>
                </a:lnTo>
                <a:lnTo>
                  <a:pt x="612" y="484"/>
                </a:lnTo>
                <a:lnTo>
                  <a:pt x="609" y="485"/>
                </a:lnTo>
                <a:lnTo>
                  <a:pt x="605" y="487"/>
                </a:lnTo>
                <a:lnTo>
                  <a:pt x="603" y="487"/>
                </a:lnTo>
                <a:lnTo>
                  <a:pt x="602" y="489"/>
                </a:lnTo>
                <a:lnTo>
                  <a:pt x="596" y="491"/>
                </a:lnTo>
                <a:lnTo>
                  <a:pt x="591" y="492"/>
                </a:lnTo>
                <a:lnTo>
                  <a:pt x="589" y="492"/>
                </a:lnTo>
                <a:lnTo>
                  <a:pt x="586" y="494"/>
                </a:lnTo>
                <a:lnTo>
                  <a:pt x="579" y="496"/>
                </a:lnTo>
                <a:lnTo>
                  <a:pt x="577" y="498"/>
                </a:lnTo>
                <a:lnTo>
                  <a:pt x="572" y="498"/>
                </a:lnTo>
                <a:lnTo>
                  <a:pt x="568" y="499"/>
                </a:lnTo>
                <a:lnTo>
                  <a:pt x="566" y="499"/>
                </a:lnTo>
                <a:lnTo>
                  <a:pt x="564" y="499"/>
                </a:lnTo>
                <a:lnTo>
                  <a:pt x="563" y="499"/>
                </a:lnTo>
                <a:lnTo>
                  <a:pt x="563" y="501"/>
                </a:lnTo>
                <a:lnTo>
                  <a:pt x="559" y="501"/>
                </a:lnTo>
                <a:lnTo>
                  <a:pt x="552" y="503"/>
                </a:lnTo>
                <a:lnTo>
                  <a:pt x="534" y="508"/>
                </a:lnTo>
                <a:lnTo>
                  <a:pt x="533" y="508"/>
                </a:lnTo>
                <a:lnTo>
                  <a:pt x="529" y="510"/>
                </a:lnTo>
                <a:lnTo>
                  <a:pt x="526" y="510"/>
                </a:lnTo>
                <a:lnTo>
                  <a:pt x="524" y="512"/>
                </a:lnTo>
                <a:lnTo>
                  <a:pt x="520" y="514"/>
                </a:lnTo>
                <a:lnTo>
                  <a:pt x="519" y="514"/>
                </a:lnTo>
                <a:lnTo>
                  <a:pt x="517" y="514"/>
                </a:lnTo>
                <a:lnTo>
                  <a:pt x="517" y="515"/>
                </a:lnTo>
                <a:lnTo>
                  <a:pt x="515" y="515"/>
                </a:lnTo>
                <a:lnTo>
                  <a:pt x="513" y="515"/>
                </a:lnTo>
                <a:lnTo>
                  <a:pt x="513" y="517"/>
                </a:lnTo>
                <a:lnTo>
                  <a:pt x="512" y="517"/>
                </a:lnTo>
                <a:lnTo>
                  <a:pt x="512" y="519"/>
                </a:lnTo>
                <a:lnTo>
                  <a:pt x="508" y="521"/>
                </a:lnTo>
                <a:lnTo>
                  <a:pt x="504" y="524"/>
                </a:lnTo>
                <a:lnTo>
                  <a:pt x="503" y="526"/>
                </a:lnTo>
                <a:lnTo>
                  <a:pt x="501" y="528"/>
                </a:lnTo>
                <a:lnTo>
                  <a:pt x="499" y="529"/>
                </a:lnTo>
                <a:lnTo>
                  <a:pt x="499" y="533"/>
                </a:lnTo>
                <a:lnTo>
                  <a:pt x="497" y="533"/>
                </a:lnTo>
                <a:lnTo>
                  <a:pt x="497" y="535"/>
                </a:lnTo>
                <a:lnTo>
                  <a:pt x="496" y="537"/>
                </a:lnTo>
                <a:lnTo>
                  <a:pt x="496" y="538"/>
                </a:lnTo>
                <a:lnTo>
                  <a:pt x="494" y="538"/>
                </a:lnTo>
                <a:lnTo>
                  <a:pt x="492" y="542"/>
                </a:lnTo>
                <a:lnTo>
                  <a:pt x="492" y="544"/>
                </a:lnTo>
                <a:lnTo>
                  <a:pt x="490" y="544"/>
                </a:lnTo>
                <a:lnTo>
                  <a:pt x="490" y="545"/>
                </a:lnTo>
                <a:lnTo>
                  <a:pt x="489" y="547"/>
                </a:lnTo>
                <a:lnTo>
                  <a:pt x="487" y="551"/>
                </a:lnTo>
                <a:lnTo>
                  <a:pt x="483" y="554"/>
                </a:lnTo>
                <a:lnTo>
                  <a:pt x="482" y="554"/>
                </a:lnTo>
                <a:lnTo>
                  <a:pt x="482" y="556"/>
                </a:lnTo>
                <a:lnTo>
                  <a:pt x="478" y="558"/>
                </a:lnTo>
                <a:lnTo>
                  <a:pt x="476" y="558"/>
                </a:lnTo>
                <a:lnTo>
                  <a:pt x="474" y="559"/>
                </a:lnTo>
                <a:lnTo>
                  <a:pt x="474" y="561"/>
                </a:lnTo>
                <a:lnTo>
                  <a:pt x="473" y="561"/>
                </a:lnTo>
                <a:lnTo>
                  <a:pt x="469" y="563"/>
                </a:lnTo>
                <a:lnTo>
                  <a:pt x="462" y="567"/>
                </a:lnTo>
                <a:lnTo>
                  <a:pt x="459" y="568"/>
                </a:lnTo>
                <a:lnTo>
                  <a:pt x="457" y="568"/>
                </a:lnTo>
                <a:lnTo>
                  <a:pt x="452" y="570"/>
                </a:lnTo>
                <a:lnTo>
                  <a:pt x="446" y="572"/>
                </a:lnTo>
                <a:lnTo>
                  <a:pt x="443" y="574"/>
                </a:lnTo>
                <a:lnTo>
                  <a:pt x="441" y="575"/>
                </a:lnTo>
                <a:lnTo>
                  <a:pt x="439" y="575"/>
                </a:lnTo>
                <a:lnTo>
                  <a:pt x="436" y="577"/>
                </a:lnTo>
                <a:lnTo>
                  <a:pt x="434" y="574"/>
                </a:lnTo>
                <a:lnTo>
                  <a:pt x="432" y="570"/>
                </a:lnTo>
                <a:lnTo>
                  <a:pt x="430" y="563"/>
                </a:lnTo>
                <a:lnTo>
                  <a:pt x="429" y="559"/>
                </a:lnTo>
                <a:lnTo>
                  <a:pt x="427" y="558"/>
                </a:lnTo>
                <a:lnTo>
                  <a:pt x="423" y="552"/>
                </a:lnTo>
                <a:lnTo>
                  <a:pt x="420" y="547"/>
                </a:lnTo>
                <a:lnTo>
                  <a:pt x="418" y="544"/>
                </a:lnTo>
                <a:lnTo>
                  <a:pt x="414" y="538"/>
                </a:lnTo>
                <a:lnTo>
                  <a:pt x="413" y="537"/>
                </a:lnTo>
                <a:lnTo>
                  <a:pt x="409" y="533"/>
                </a:lnTo>
                <a:lnTo>
                  <a:pt x="406" y="528"/>
                </a:lnTo>
                <a:lnTo>
                  <a:pt x="406" y="526"/>
                </a:lnTo>
                <a:lnTo>
                  <a:pt x="402" y="522"/>
                </a:lnTo>
                <a:lnTo>
                  <a:pt x="400" y="522"/>
                </a:lnTo>
                <a:lnTo>
                  <a:pt x="400" y="521"/>
                </a:lnTo>
                <a:lnTo>
                  <a:pt x="397" y="517"/>
                </a:lnTo>
                <a:lnTo>
                  <a:pt x="395" y="515"/>
                </a:lnTo>
                <a:lnTo>
                  <a:pt x="392" y="512"/>
                </a:lnTo>
                <a:lnTo>
                  <a:pt x="390" y="507"/>
                </a:lnTo>
                <a:lnTo>
                  <a:pt x="388" y="507"/>
                </a:lnTo>
                <a:lnTo>
                  <a:pt x="386" y="505"/>
                </a:lnTo>
                <a:lnTo>
                  <a:pt x="386" y="503"/>
                </a:lnTo>
                <a:lnTo>
                  <a:pt x="384" y="499"/>
                </a:lnTo>
                <a:lnTo>
                  <a:pt x="383" y="499"/>
                </a:lnTo>
                <a:lnTo>
                  <a:pt x="381" y="494"/>
                </a:lnTo>
                <a:lnTo>
                  <a:pt x="379" y="491"/>
                </a:lnTo>
                <a:lnTo>
                  <a:pt x="379" y="489"/>
                </a:lnTo>
                <a:lnTo>
                  <a:pt x="377" y="485"/>
                </a:lnTo>
                <a:lnTo>
                  <a:pt x="376" y="482"/>
                </a:lnTo>
                <a:lnTo>
                  <a:pt x="374" y="477"/>
                </a:lnTo>
                <a:lnTo>
                  <a:pt x="372" y="473"/>
                </a:lnTo>
                <a:lnTo>
                  <a:pt x="370" y="471"/>
                </a:lnTo>
                <a:lnTo>
                  <a:pt x="370" y="469"/>
                </a:lnTo>
                <a:lnTo>
                  <a:pt x="370" y="468"/>
                </a:lnTo>
                <a:lnTo>
                  <a:pt x="369" y="466"/>
                </a:lnTo>
                <a:lnTo>
                  <a:pt x="367" y="464"/>
                </a:lnTo>
                <a:lnTo>
                  <a:pt x="367" y="462"/>
                </a:lnTo>
                <a:lnTo>
                  <a:pt x="365" y="461"/>
                </a:lnTo>
                <a:lnTo>
                  <a:pt x="363" y="457"/>
                </a:lnTo>
                <a:lnTo>
                  <a:pt x="362" y="455"/>
                </a:lnTo>
                <a:lnTo>
                  <a:pt x="360" y="454"/>
                </a:lnTo>
                <a:lnTo>
                  <a:pt x="358" y="452"/>
                </a:lnTo>
                <a:lnTo>
                  <a:pt x="358" y="450"/>
                </a:lnTo>
                <a:lnTo>
                  <a:pt x="356" y="448"/>
                </a:lnTo>
                <a:lnTo>
                  <a:pt x="354" y="448"/>
                </a:lnTo>
                <a:lnTo>
                  <a:pt x="353" y="447"/>
                </a:lnTo>
                <a:lnTo>
                  <a:pt x="351" y="445"/>
                </a:lnTo>
                <a:lnTo>
                  <a:pt x="349" y="443"/>
                </a:lnTo>
                <a:lnTo>
                  <a:pt x="347" y="441"/>
                </a:lnTo>
                <a:lnTo>
                  <a:pt x="344" y="439"/>
                </a:lnTo>
                <a:lnTo>
                  <a:pt x="344" y="438"/>
                </a:lnTo>
                <a:lnTo>
                  <a:pt x="342" y="438"/>
                </a:lnTo>
                <a:lnTo>
                  <a:pt x="337" y="436"/>
                </a:lnTo>
                <a:lnTo>
                  <a:pt x="335" y="434"/>
                </a:lnTo>
                <a:lnTo>
                  <a:pt x="332" y="434"/>
                </a:lnTo>
                <a:lnTo>
                  <a:pt x="330" y="432"/>
                </a:lnTo>
                <a:lnTo>
                  <a:pt x="328" y="432"/>
                </a:lnTo>
                <a:lnTo>
                  <a:pt x="324" y="432"/>
                </a:lnTo>
                <a:lnTo>
                  <a:pt x="324" y="431"/>
                </a:lnTo>
                <a:lnTo>
                  <a:pt x="323" y="431"/>
                </a:lnTo>
                <a:lnTo>
                  <a:pt x="317" y="431"/>
                </a:lnTo>
                <a:lnTo>
                  <a:pt x="307" y="429"/>
                </a:lnTo>
                <a:lnTo>
                  <a:pt x="303" y="427"/>
                </a:lnTo>
                <a:lnTo>
                  <a:pt x="296" y="425"/>
                </a:lnTo>
                <a:lnTo>
                  <a:pt x="289" y="425"/>
                </a:lnTo>
                <a:lnTo>
                  <a:pt x="282" y="424"/>
                </a:lnTo>
                <a:lnTo>
                  <a:pt x="280" y="424"/>
                </a:lnTo>
                <a:lnTo>
                  <a:pt x="273" y="422"/>
                </a:lnTo>
                <a:lnTo>
                  <a:pt x="272" y="422"/>
                </a:lnTo>
                <a:lnTo>
                  <a:pt x="270" y="420"/>
                </a:lnTo>
                <a:lnTo>
                  <a:pt x="266" y="420"/>
                </a:lnTo>
                <a:lnTo>
                  <a:pt x="263" y="420"/>
                </a:lnTo>
                <a:lnTo>
                  <a:pt x="263" y="420"/>
                </a:lnTo>
                <a:lnTo>
                  <a:pt x="257" y="420"/>
                </a:lnTo>
                <a:lnTo>
                  <a:pt x="250" y="422"/>
                </a:lnTo>
                <a:lnTo>
                  <a:pt x="247" y="422"/>
                </a:lnTo>
                <a:lnTo>
                  <a:pt x="245" y="422"/>
                </a:lnTo>
                <a:lnTo>
                  <a:pt x="240" y="422"/>
                </a:lnTo>
                <a:lnTo>
                  <a:pt x="236" y="422"/>
                </a:lnTo>
                <a:lnTo>
                  <a:pt x="233" y="420"/>
                </a:lnTo>
                <a:lnTo>
                  <a:pt x="231" y="420"/>
                </a:lnTo>
                <a:lnTo>
                  <a:pt x="229" y="420"/>
                </a:lnTo>
                <a:lnTo>
                  <a:pt x="227" y="418"/>
                </a:lnTo>
                <a:lnTo>
                  <a:pt x="226" y="417"/>
                </a:lnTo>
                <a:lnTo>
                  <a:pt x="220" y="413"/>
                </a:lnTo>
                <a:lnTo>
                  <a:pt x="217" y="409"/>
                </a:lnTo>
                <a:lnTo>
                  <a:pt x="217" y="408"/>
                </a:lnTo>
                <a:lnTo>
                  <a:pt x="212" y="404"/>
                </a:lnTo>
                <a:lnTo>
                  <a:pt x="210" y="404"/>
                </a:lnTo>
                <a:lnTo>
                  <a:pt x="206" y="401"/>
                </a:lnTo>
                <a:lnTo>
                  <a:pt x="205" y="401"/>
                </a:lnTo>
                <a:lnTo>
                  <a:pt x="203" y="399"/>
                </a:lnTo>
                <a:lnTo>
                  <a:pt x="201" y="399"/>
                </a:lnTo>
                <a:lnTo>
                  <a:pt x="199" y="399"/>
                </a:lnTo>
                <a:lnTo>
                  <a:pt x="196" y="399"/>
                </a:lnTo>
                <a:lnTo>
                  <a:pt x="192" y="399"/>
                </a:lnTo>
                <a:lnTo>
                  <a:pt x="189" y="399"/>
                </a:lnTo>
                <a:lnTo>
                  <a:pt x="187" y="399"/>
                </a:lnTo>
                <a:lnTo>
                  <a:pt x="185" y="399"/>
                </a:lnTo>
                <a:lnTo>
                  <a:pt x="185" y="401"/>
                </a:lnTo>
                <a:lnTo>
                  <a:pt x="183" y="401"/>
                </a:lnTo>
                <a:lnTo>
                  <a:pt x="180" y="402"/>
                </a:lnTo>
                <a:lnTo>
                  <a:pt x="176" y="404"/>
                </a:lnTo>
                <a:lnTo>
                  <a:pt x="173" y="408"/>
                </a:lnTo>
                <a:lnTo>
                  <a:pt x="171" y="408"/>
                </a:lnTo>
                <a:lnTo>
                  <a:pt x="169" y="409"/>
                </a:lnTo>
                <a:lnTo>
                  <a:pt x="167" y="411"/>
                </a:lnTo>
                <a:lnTo>
                  <a:pt x="164" y="413"/>
                </a:lnTo>
                <a:lnTo>
                  <a:pt x="162" y="413"/>
                </a:lnTo>
                <a:lnTo>
                  <a:pt x="160" y="415"/>
                </a:lnTo>
                <a:lnTo>
                  <a:pt x="159" y="415"/>
                </a:lnTo>
                <a:lnTo>
                  <a:pt x="157" y="415"/>
                </a:lnTo>
                <a:lnTo>
                  <a:pt x="155" y="417"/>
                </a:lnTo>
                <a:lnTo>
                  <a:pt x="152" y="417"/>
                </a:lnTo>
                <a:lnTo>
                  <a:pt x="152" y="418"/>
                </a:lnTo>
                <a:lnTo>
                  <a:pt x="150" y="418"/>
                </a:lnTo>
                <a:lnTo>
                  <a:pt x="139" y="422"/>
                </a:lnTo>
                <a:lnTo>
                  <a:pt x="132" y="425"/>
                </a:lnTo>
                <a:lnTo>
                  <a:pt x="130" y="425"/>
                </a:lnTo>
                <a:lnTo>
                  <a:pt x="129" y="427"/>
                </a:lnTo>
                <a:lnTo>
                  <a:pt x="125" y="427"/>
                </a:lnTo>
                <a:lnTo>
                  <a:pt x="122" y="429"/>
                </a:lnTo>
                <a:lnTo>
                  <a:pt x="120" y="429"/>
                </a:lnTo>
                <a:lnTo>
                  <a:pt x="118" y="429"/>
                </a:lnTo>
                <a:lnTo>
                  <a:pt x="115" y="431"/>
                </a:lnTo>
                <a:lnTo>
                  <a:pt x="111" y="431"/>
                </a:lnTo>
                <a:lnTo>
                  <a:pt x="109" y="432"/>
                </a:lnTo>
                <a:lnTo>
                  <a:pt x="107" y="432"/>
                </a:lnTo>
                <a:lnTo>
                  <a:pt x="106" y="434"/>
                </a:lnTo>
                <a:lnTo>
                  <a:pt x="104" y="434"/>
                </a:lnTo>
                <a:lnTo>
                  <a:pt x="102" y="436"/>
                </a:lnTo>
                <a:lnTo>
                  <a:pt x="102" y="438"/>
                </a:lnTo>
                <a:lnTo>
                  <a:pt x="100" y="438"/>
                </a:lnTo>
                <a:lnTo>
                  <a:pt x="99" y="439"/>
                </a:lnTo>
                <a:lnTo>
                  <a:pt x="97" y="443"/>
                </a:lnTo>
                <a:lnTo>
                  <a:pt x="95" y="443"/>
                </a:lnTo>
                <a:lnTo>
                  <a:pt x="93" y="447"/>
                </a:lnTo>
                <a:lnTo>
                  <a:pt x="93" y="448"/>
                </a:lnTo>
                <a:lnTo>
                  <a:pt x="93" y="448"/>
                </a:lnTo>
                <a:lnTo>
                  <a:pt x="93" y="447"/>
                </a:lnTo>
                <a:lnTo>
                  <a:pt x="93" y="445"/>
                </a:lnTo>
                <a:lnTo>
                  <a:pt x="92" y="443"/>
                </a:lnTo>
                <a:lnTo>
                  <a:pt x="92" y="441"/>
                </a:lnTo>
                <a:lnTo>
                  <a:pt x="90" y="436"/>
                </a:lnTo>
                <a:lnTo>
                  <a:pt x="85" y="431"/>
                </a:lnTo>
                <a:lnTo>
                  <a:pt x="85" y="429"/>
                </a:lnTo>
                <a:lnTo>
                  <a:pt x="81" y="425"/>
                </a:lnTo>
                <a:lnTo>
                  <a:pt x="79" y="422"/>
                </a:lnTo>
                <a:lnTo>
                  <a:pt x="77" y="420"/>
                </a:lnTo>
                <a:lnTo>
                  <a:pt x="77" y="418"/>
                </a:lnTo>
                <a:lnTo>
                  <a:pt x="76" y="417"/>
                </a:lnTo>
                <a:lnTo>
                  <a:pt x="76" y="415"/>
                </a:lnTo>
                <a:lnTo>
                  <a:pt x="77" y="411"/>
                </a:lnTo>
                <a:lnTo>
                  <a:pt x="77" y="409"/>
                </a:lnTo>
                <a:lnTo>
                  <a:pt x="77" y="408"/>
                </a:lnTo>
                <a:lnTo>
                  <a:pt x="77" y="406"/>
                </a:lnTo>
                <a:lnTo>
                  <a:pt x="76" y="406"/>
                </a:lnTo>
                <a:lnTo>
                  <a:pt x="74" y="404"/>
                </a:lnTo>
                <a:lnTo>
                  <a:pt x="72" y="404"/>
                </a:lnTo>
                <a:lnTo>
                  <a:pt x="67" y="406"/>
                </a:lnTo>
                <a:lnTo>
                  <a:pt x="63" y="406"/>
                </a:lnTo>
                <a:lnTo>
                  <a:pt x="60" y="406"/>
                </a:lnTo>
                <a:lnTo>
                  <a:pt x="53" y="406"/>
                </a:lnTo>
                <a:lnTo>
                  <a:pt x="51" y="406"/>
                </a:lnTo>
                <a:lnTo>
                  <a:pt x="51" y="406"/>
                </a:lnTo>
                <a:lnTo>
                  <a:pt x="49" y="408"/>
                </a:lnTo>
                <a:lnTo>
                  <a:pt x="47" y="408"/>
                </a:lnTo>
                <a:lnTo>
                  <a:pt x="46" y="408"/>
                </a:lnTo>
                <a:lnTo>
                  <a:pt x="44" y="408"/>
                </a:lnTo>
                <a:lnTo>
                  <a:pt x="42" y="408"/>
                </a:lnTo>
                <a:lnTo>
                  <a:pt x="40" y="408"/>
                </a:lnTo>
                <a:lnTo>
                  <a:pt x="39" y="408"/>
                </a:lnTo>
                <a:lnTo>
                  <a:pt x="40" y="402"/>
                </a:lnTo>
                <a:lnTo>
                  <a:pt x="42" y="399"/>
                </a:lnTo>
                <a:lnTo>
                  <a:pt x="44" y="395"/>
                </a:lnTo>
                <a:lnTo>
                  <a:pt x="46" y="394"/>
                </a:lnTo>
                <a:lnTo>
                  <a:pt x="47" y="390"/>
                </a:lnTo>
                <a:lnTo>
                  <a:pt x="47" y="388"/>
                </a:lnTo>
                <a:lnTo>
                  <a:pt x="51" y="378"/>
                </a:lnTo>
                <a:lnTo>
                  <a:pt x="51" y="371"/>
                </a:lnTo>
                <a:lnTo>
                  <a:pt x="51" y="364"/>
                </a:lnTo>
                <a:lnTo>
                  <a:pt x="51" y="357"/>
                </a:lnTo>
                <a:lnTo>
                  <a:pt x="51" y="353"/>
                </a:lnTo>
                <a:lnTo>
                  <a:pt x="51" y="348"/>
                </a:lnTo>
                <a:lnTo>
                  <a:pt x="49" y="346"/>
                </a:lnTo>
                <a:lnTo>
                  <a:pt x="49" y="346"/>
                </a:lnTo>
                <a:lnTo>
                  <a:pt x="49" y="344"/>
                </a:lnTo>
                <a:lnTo>
                  <a:pt x="49" y="341"/>
                </a:lnTo>
                <a:lnTo>
                  <a:pt x="49" y="339"/>
                </a:lnTo>
                <a:lnTo>
                  <a:pt x="49" y="335"/>
                </a:lnTo>
                <a:lnTo>
                  <a:pt x="47" y="334"/>
                </a:lnTo>
                <a:lnTo>
                  <a:pt x="47" y="332"/>
                </a:lnTo>
                <a:lnTo>
                  <a:pt x="47" y="330"/>
                </a:lnTo>
                <a:lnTo>
                  <a:pt x="49" y="328"/>
                </a:lnTo>
                <a:lnTo>
                  <a:pt x="49" y="325"/>
                </a:lnTo>
                <a:lnTo>
                  <a:pt x="49" y="323"/>
                </a:lnTo>
                <a:lnTo>
                  <a:pt x="51" y="321"/>
                </a:lnTo>
                <a:lnTo>
                  <a:pt x="51" y="319"/>
                </a:lnTo>
                <a:lnTo>
                  <a:pt x="51" y="318"/>
                </a:lnTo>
                <a:lnTo>
                  <a:pt x="51" y="316"/>
                </a:lnTo>
                <a:lnTo>
                  <a:pt x="51" y="316"/>
                </a:lnTo>
                <a:lnTo>
                  <a:pt x="51" y="314"/>
                </a:lnTo>
                <a:lnTo>
                  <a:pt x="49" y="312"/>
                </a:lnTo>
                <a:lnTo>
                  <a:pt x="49" y="311"/>
                </a:lnTo>
                <a:lnTo>
                  <a:pt x="49" y="309"/>
                </a:lnTo>
                <a:lnTo>
                  <a:pt x="46" y="307"/>
                </a:lnTo>
                <a:lnTo>
                  <a:pt x="44" y="305"/>
                </a:lnTo>
                <a:lnTo>
                  <a:pt x="44" y="304"/>
                </a:lnTo>
                <a:lnTo>
                  <a:pt x="42" y="304"/>
                </a:lnTo>
                <a:lnTo>
                  <a:pt x="40" y="304"/>
                </a:lnTo>
                <a:lnTo>
                  <a:pt x="39" y="304"/>
                </a:lnTo>
                <a:lnTo>
                  <a:pt x="37" y="304"/>
                </a:lnTo>
                <a:lnTo>
                  <a:pt x="37" y="302"/>
                </a:lnTo>
                <a:lnTo>
                  <a:pt x="39" y="298"/>
                </a:lnTo>
                <a:lnTo>
                  <a:pt x="37" y="297"/>
                </a:lnTo>
                <a:lnTo>
                  <a:pt x="35" y="297"/>
                </a:lnTo>
                <a:lnTo>
                  <a:pt x="35" y="295"/>
                </a:lnTo>
                <a:lnTo>
                  <a:pt x="33" y="293"/>
                </a:lnTo>
                <a:lnTo>
                  <a:pt x="33" y="291"/>
                </a:lnTo>
                <a:lnTo>
                  <a:pt x="33" y="289"/>
                </a:lnTo>
                <a:lnTo>
                  <a:pt x="33" y="288"/>
                </a:lnTo>
                <a:lnTo>
                  <a:pt x="32" y="288"/>
                </a:lnTo>
                <a:lnTo>
                  <a:pt x="32" y="286"/>
                </a:lnTo>
                <a:lnTo>
                  <a:pt x="30" y="284"/>
                </a:lnTo>
                <a:lnTo>
                  <a:pt x="28" y="282"/>
                </a:lnTo>
                <a:lnTo>
                  <a:pt x="26" y="281"/>
                </a:lnTo>
                <a:lnTo>
                  <a:pt x="26" y="279"/>
                </a:lnTo>
                <a:lnTo>
                  <a:pt x="26" y="275"/>
                </a:lnTo>
                <a:lnTo>
                  <a:pt x="25" y="275"/>
                </a:lnTo>
                <a:lnTo>
                  <a:pt x="23" y="274"/>
                </a:lnTo>
                <a:lnTo>
                  <a:pt x="21" y="274"/>
                </a:lnTo>
                <a:lnTo>
                  <a:pt x="21" y="272"/>
                </a:lnTo>
                <a:lnTo>
                  <a:pt x="21" y="270"/>
                </a:lnTo>
                <a:lnTo>
                  <a:pt x="19" y="268"/>
                </a:lnTo>
                <a:lnTo>
                  <a:pt x="17" y="265"/>
                </a:lnTo>
                <a:lnTo>
                  <a:pt x="17" y="263"/>
                </a:lnTo>
                <a:lnTo>
                  <a:pt x="19" y="261"/>
                </a:lnTo>
                <a:lnTo>
                  <a:pt x="19" y="261"/>
                </a:lnTo>
                <a:lnTo>
                  <a:pt x="17" y="259"/>
                </a:lnTo>
                <a:lnTo>
                  <a:pt x="17" y="256"/>
                </a:lnTo>
                <a:lnTo>
                  <a:pt x="19" y="252"/>
                </a:lnTo>
                <a:lnTo>
                  <a:pt x="17" y="251"/>
                </a:lnTo>
                <a:lnTo>
                  <a:pt x="17" y="249"/>
                </a:lnTo>
                <a:lnTo>
                  <a:pt x="17" y="247"/>
                </a:lnTo>
                <a:lnTo>
                  <a:pt x="17" y="244"/>
                </a:lnTo>
                <a:lnTo>
                  <a:pt x="16" y="242"/>
                </a:lnTo>
                <a:lnTo>
                  <a:pt x="16" y="240"/>
                </a:lnTo>
                <a:lnTo>
                  <a:pt x="14" y="240"/>
                </a:lnTo>
                <a:lnTo>
                  <a:pt x="14" y="238"/>
                </a:lnTo>
                <a:lnTo>
                  <a:pt x="14" y="237"/>
                </a:lnTo>
                <a:lnTo>
                  <a:pt x="16" y="235"/>
                </a:lnTo>
                <a:lnTo>
                  <a:pt x="16" y="233"/>
                </a:lnTo>
                <a:lnTo>
                  <a:pt x="14" y="229"/>
                </a:lnTo>
                <a:lnTo>
                  <a:pt x="14" y="228"/>
                </a:lnTo>
                <a:lnTo>
                  <a:pt x="14" y="226"/>
                </a:lnTo>
                <a:lnTo>
                  <a:pt x="14" y="224"/>
                </a:lnTo>
                <a:lnTo>
                  <a:pt x="14" y="222"/>
                </a:lnTo>
                <a:lnTo>
                  <a:pt x="14" y="221"/>
                </a:lnTo>
                <a:lnTo>
                  <a:pt x="12" y="219"/>
                </a:lnTo>
                <a:lnTo>
                  <a:pt x="12" y="217"/>
                </a:lnTo>
                <a:lnTo>
                  <a:pt x="10" y="217"/>
                </a:lnTo>
                <a:lnTo>
                  <a:pt x="9" y="215"/>
                </a:lnTo>
                <a:lnTo>
                  <a:pt x="9" y="214"/>
                </a:lnTo>
                <a:lnTo>
                  <a:pt x="9" y="212"/>
                </a:lnTo>
                <a:lnTo>
                  <a:pt x="9" y="210"/>
                </a:lnTo>
                <a:lnTo>
                  <a:pt x="7" y="210"/>
                </a:lnTo>
                <a:lnTo>
                  <a:pt x="5" y="208"/>
                </a:lnTo>
                <a:lnTo>
                  <a:pt x="3" y="208"/>
                </a:lnTo>
                <a:lnTo>
                  <a:pt x="2" y="207"/>
                </a:lnTo>
                <a:lnTo>
                  <a:pt x="0" y="205"/>
                </a:lnTo>
                <a:lnTo>
                  <a:pt x="0" y="203"/>
                </a:lnTo>
                <a:lnTo>
                  <a:pt x="0" y="199"/>
                </a:lnTo>
                <a:lnTo>
                  <a:pt x="0" y="198"/>
                </a:lnTo>
                <a:lnTo>
                  <a:pt x="0" y="194"/>
                </a:lnTo>
                <a:lnTo>
                  <a:pt x="0" y="192"/>
                </a:lnTo>
                <a:lnTo>
                  <a:pt x="0" y="191"/>
                </a:lnTo>
                <a:lnTo>
                  <a:pt x="0" y="189"/>
                </a:lnTo>
                <a:lnTo>
                  <a:pt x="0" y="185"/>
                </a:lnTo>
                <a:lnTo>
                  <a:pt x="0" y="184"/>
                </a:lnTo>
                <a:lnTo>
                  <a:pt x="0" y="182"/>
                </a:lnTo>
                <a:lnTo>
                  <a:pt x="0" y="178"/>
                </a:lnTo>
                <a:lnTo>
                  <a:pt x="0" y="177"/>
                </a:lnTo>
                <a:lnTo>
                  <a:pt x="0" y="178"/>
                </a:lnTo>
                <a:lnTo>
                  <a:pt x="2" y="178"/>
                </a:lnTo>
                <a:lnTo>
                  <a:pt x="3" y="178"/>
                </a:lnTo>
                <a:lnTo>
                  <a:pt x="5" y="182"/>
                </a:lnTo>
                <a:lnTo>
                  <a:pt x="7" y="185"/>
                </a:lnTo>
                <a:lnTo>
                  <a:pt x="9" y="191"/>
                </a:lnTo>
                <a:lnTo>
                  <a:pt x="9" y="192"/>
                </a:lnTo>
                <a:lnTo>
                  <a:pt x="12" y="191"/>
                </a:lnTo>
                <a:lnTo>
                  <a:pt x="12" y="196"/>
                </a:lnTo>
                <a:lnTo>
                  <a:pt x="10" y="196"/>
                </a:lnTo>
                <a:lnTo>
                  <a:pt x="10" y="198"/>
                </a:lnTo>
                <a:lnTo>
                  <a:pt x="9" y="198"/>
                </a:lnTo>
                <a:lnTo>
                  <a:pt x="9" y="199"/>
                </a:lnTo>
                <a:lnTo>
                  <a:pt x="9" y="201"/>
                </a:lnTo>
                <a:lnTo>
                  <a:pt x="10" y="201"/>
                </a:lnTo>
                <a:lnTo>
                  <a:pt x="12" y="203"/>
                </a:lnTo>
                <a:lnTo>
                  <a:pt x="14" y="207"/>
                </a:lnTo>
                <a:lnTo>
                  <a:pt x="14" y="208"/>
                </a:lnTo>
                <a:lnTo>
                  <a:pt x="16" y="210"/>
                </a:lnTo>
                <a:lnTo>
                  <a:pt x="17" y="212"/>
                </a:lnTo>
                <a:lnTo>
                  <a:pt x="17" y="217"/>
                </a:lnTo>
                <a:lnTo>
                  <a:pt x="17" y="219"/>
                </a:lnTo>
                <a:lnTo>
                  <a:pt x="19" y="219"/>
                </a:lnTo>
                <a:lnTo>
                  <a:pt x="19" y="221"/>
                </a:lnTo>
                <a:lnTo>
                  <a:pt x="19" y="222"/>
                </a:lnTo>
                <a:lnTo>
                  <a:pt x="21" y="224"/>
                </a:lnTo>
                <a:lnTo>
                  <a:pt x="21" y="226"/>
                </a:lnTo>
                <a:lnTo>
                  <a:pt x="21" y="228"/>
                </a:lnTo>
                <a:lnTo>
                  <a:pt x="23" y="228"/>
                </a:lnTo>
                <a:lnTo>
                  <a:pt x="32" y="228"/>
                </a:lnTo>
                <a:lnTo>
                  <a:pt x="33" y="228"/>
                </a:lnTo>
                <a:lnTo>
                  <a:pt x="35" y="228"/>
                </a:lnTo>
                <a:lnTo>
                  <a:pt x="39" y="228"/>
                </a:lnTo>
                <a:lnTo>
                  <a:pt x="44" y="226"/>
                </a:lnTo>
                <a:lnTo>
                  <a:pt x="47" y="226"/>
                </a:lnTo>
                <a:lnTo>
                  <a:pt x="49" y="226"/>
                </a:lnTo>
                <a:lnTo>
                  <a:pt x="49" y="217"/>
                </a:lnTo>
                <a:lnTo>
                  <a:pt x="51" y="217"/>
                </a:lnTo>
                <a:lnTo>
                  <a:pt x="51" y="214"/>
                </a:lnTo>
                <a:lnTo>
                  <a:pt x="53" y="198"/>
                </a:lnTo>
                <a:lnTo>
                  <a:pt x="55" y="198"/>
                </a:lnTo>
                <a:lnTo>
                  <a:pt x="58" y="196"/>
                </a:lnTo>
                <a:lnTo>
                  <a:pt x="63" y="192"/>
                </a:lnTo>
                <a:lnTo>
                  <a:pt x="69" y="191"/>
                </a:lnTo>
                <a:lnTo>
                  <a:pt x="72" y="189"/>
                </a:lnTo>
                <a:lnTo>
                  <a:pt x="74" y="187"/>
                </a:lnTo>
                <a:lnTo>
                  <a:pt x="77" y="187"/>
                </a:lnTo>
                <a:lnTo>
                  <a:pt x="85" y="185"/>
                </a:lnTo>
                <a:lnTo>
                  <a:pt x="88" y="184"/>
                </a:lnTo>
                <a:lnTo>
                  <a:pt x="93" y="180"/>
                </a:lnTo>
                <a:lnTo>
                  <a:pt x="95" y="180"/>
                </a:lnTo>
                <a:lnTo>
                  <a:pt x="97" y="178"/>
                </a:lnTo>
                <a:lnTo>
                  <a:pt x="97" y="177"/>
                </a:lnTo>
                <a:lnTo>
                  <a:pt x="97" y="173"/>
                </a:lnTo>
                <a:lnTo>
                  <a:pt x="99" y="173"/>
                </a:lnTo>
                <a:lnTo>
                  <a:pt x="100" y="173"/>
                </a:lnTo>
                <a:lnTo>
                  <a:pt x="102" y="173"/>
                </a:lnTo>
                <a:lnTo>
                  <a:pt x="104" y="171"/>
                </a:lnTo>
                <a:lnTo>
                  <a:pt x="107" y="171"/>
                </a:lnTo>
                <a:lnTo>
                  <a:pt x="111" y="169"/>
                </a:lnTo>
                <a:lnTo>
                  <a:pt x="113" y="169"/>
                </a:lnTo>
                <a:lnTo>
                  <a:pt x="115" y="169"/>
                </a:lnTo>
                <a:lnTo>
                  <a:pt x="115" y="171"/>
                </a:lnTo>
                <a:lnTo>
                  <a:pt x="116" y="171"/>
                </a:lnTo>
                <a:lnTo>
                  <a:pt x="116" y="173"/>
                </a:lnTo>
                <a:lnTo>
                  <a:pt x="118" y="175"/>
                </a:lnTo>
                <a:lnTo>
                  <a:pt x="120" y="175"/>
                </a:lnTo>
                <a:lnTo>
                  <a:pt x="122" y="173"/>
                </a:lnTo>
                <a:lnTo>
                  <a:pt x="125" y="173"/>
                </a:lnTo>
                <a:lnTo>
                  <a:pt x="132" y="171"/>
                </a:lnTo>
                <a:lnTo>
                  <a:pt x="134" y="171"/>
                </a:lnTo>
                <a:lnTo>
                  <a:pt x="136" y="171"/>
                </a:lnTo>
                <a:lnTo>
                  <a:pt x="139" y="169"/>
                </a:lnTo>
                <a:lnTo>
                  <a:pt x="143" y="169"/>
                </a:lnTo>
                <a:lnTo>
                  <a:pt x="152" y="169"/>
                </a:lnTo>
                <a:lnTo>
                  <a:pt x="153" y="169"/>
                </a:lnTo>
                <a:lnTo>
                  <a:pt x="153" y="171"/>
                </a:lnTo>
                <a:lnTo>
                  <a:pt x="155" y="171"/>
                </a:lnTo>
                <a:lnTo>
                  <a:pt x="159" y="171"/>
                </a:lnTo>
                <a:lnTo>
                  <a:pt x="162" y="169"/>
                </a:lnTo>
                <a:lnTo>
                  <a:pt x="166" y="168"/>
                </a:lnTo>
                <a:lnTo>
                  <a:pt x="169" y="168"/>
                </a:lnTo>
                <a:lnTo>
                  <a:pt x="176" y="168"/>
                </a:lnTo>
                <a:lnTo>
                  <a:pt x="178" y="168"/>
                </a:lnTo>
                <a:lnTo>
                  <a:pt x="178" y="168"/>
                </a:lnTo>
                <a:lnTo>
                  <a:pt x="178" y="169"/>
                </a:lnTo>
                <a:lnTo>
                  <a:pt x="180" y="168"/>
                </a:lnTo>
                <a:lnTo>
                  <a:pt x="183" y="168"/>
                </a:lnTo>
                <a:lnTo>
                  <a:pt x="185" y="168"/>
                </a:lnTo>
                <a:lnTo>
                  <a:pt x="189" y="166"/>
                </a:lnTo>
                <a:lnTo>
                  <a:pt x="192" y="161"/>
                </a:lnTo>
                <a:lnTo>
                  <a:pt x="194" y="155"/>
                </a:lnTo>
                <a:lnTo>
                  <a:pt x="194" y="150"/>
                </a:lnTo>
                <a:lnTo>
                  <a:pt x="196" y="145"/>
                </a:lnTo>
                <a:lnTo>
                  <a:pt x="196" y="139"/>
                </a:lnTo>
                <a:lnTo>
                  <a:pt x="197" y="138"/>
                </a:lnTo>
                <a:lnTo>
                  <a:pt x="199" y="136"/>
                </a:lnTo>
                <a:lnTo>
                  <a:pt x="201" y="134"/>
                </a:lnTo>
                <a:lnTo>
                  <a:pt x="201" y="132"/>
                </a:lnTo>
                <a:lnTo>
                  <a:pt x="199" y="132"/>
                </a:lnTo>
                <a:lnTo>
                  <a:pt x="197" y="131"/>
                </a:lnTo>
                <a:lnTo>
                  <a:pt x="199" y="129"/>
                </a:lnTo>
                <a:lnTo>
                  <a:pt x="201" y="129"/>
                </a:lnTo>
                <a:lnTo>
                  <a:pt x="201" y="127"/>
                </a:lnTo>
                <a:lnTo>
                  <a:pt x="203" y="127"/>
                </a:lnTo>
                <a:lnTo>
                  <a:pt x="205" y="125"/>
                </a:lnTo>
                <a:lnTo>
                  <a:pt x="206" y="125"/>
                </a:lnTo>
                <a:lnTo>
                  <a:pt x="210" y="127"/>
                </a:lnTo>
                <a:lnTo>
                  <a:pt x="210" y="129"/>
                </a:lnTo>
                <a:lnTo>
                  <a:pt x="212" y="129"/>
                </a:lnTo>
                <a:lnTo>
                  <a:pt x="212" y="127"/>
                </a:lnTo>
                <a:lnTo>
                  <a:pt x="215" y="127"/>
                </a:lnTo>
                <a:lnTo>
                  <a:pt x="215" y="129"/>
                </a:lnTo>
                <a:lnTo>
                  <a:pt x="215" y="132"/>
                </a:lnTo>
                <a:lnTo>
                  <a:pt x="215" y="134"/>
                </a:lnTo>
                <a:lnTo>
                  <a:pt x="217" y="134"/>
                </a:lnTo>
                <a:lnTo>
                  <a:pt x="217" y="136"/>
                </a:lnTo>
                <a:lnTo>
                  <a:pt x="215" y="136"/>
                </a:lnTo>
                <a:lnTo>
                  <a:pt x="215" y="138"/>
                </a:lnTo>
                <a:lnTo>
                  <a:pt x="215" y="141"/>
                </a:lnTo>
                <a:lnTo>
                  <a:pt x="217" y="143"/>
                </a:lnTo>
                <a:lnTo>
                  <a:pt x="219" y="143"/>
                </a:lnTo>
                <a:lnTo>
                  <a:pt x="220" y="143"/>
                </a:lnTo>
                <a:lnTo>
                  <a:pt x="224" y="145"/>
                </a:lnTo>
                <a:lnTo>
                  <a:pt x="227" y="145"/>
                </a:lnTo>
                <a:lnTo>
                  <a:pt x="229" y="145"/>
                </a:lnTo>
                <a:lnTo>
                  <a:pt x="235" y="143"/>
                </a:lnTo>
                <a:lnTo>
                  <a:pt x="240" y="143"/>
                </a:lnTo>
                <a:lnTo>
                  <a:pt x="242" y="143"/>
                </a:lnTo>
                <a:lnTo>
                  <a:pt x="243" y="143"/>
                </a:lnTo>
                <a:lnTo>
                  <a:pt x="245" y="141"/>
                </a:lnTo>
                <a:lnTo>
                  <a:pt x="249" y="139"/>
                </a:lnTo>
                <a:lnTo>
                  <a:pt x="250" y="139"/>
                </a:lnTo>
                <a:lnTo>
                  <a:pt x="252" y="139"/>
                </a:lnTo>
                <a:lnTo>
                  <a:pt x="256" y="139"/>
                </a:lnTo>
                <a:lnTo>
                  <a:pt x="259" y="139"/>
                </a:lnTo>
                <a:lnTo>
                  <a:pt x="263" y="139"/>
                </a:lnTo>
                <a:lnTo>
                  <a:pt x="268" y="139"/>
                </a:lnTo>
                <a:lnTo>
                  <a:pt x="270" y="138"/>
                </a:lnTo>
                <a:lnTo>
                  <a:pt x="270" y="136"/>
                </a:lnTo>
                <a:lnTo>
                  <a:pt x="272" y="136"/>
                </a:lnTo>
                <a:lnTo>
                  <a:pt x="272" y="134"/>
                </a:lnTo>
                <a:lnTo>
                  <a:pt x="273" y="134"/>
                </a:lnTo>
                <a:lnTo>
                  <a:pt x="277" y="134"/>
                </a:lnTo>
                <a:lnTo>
                  <a:pt x="280" y="134"/>
                </a:lnTo>
                <a:lnTo>
                  <a:pt x="282" y="134"/>
                </a:lnTo>
                <a:lnTo>
                  <a:pt x="284" y="134"/>
                </a:lnTo>
                <a:lnTo>
                  <a:pt x="287" y="132"/>
                </a:lnTo>
                <a:lnTo>
                  <a:pt x="289" y="131"/>
                </a:lnTo>
                <a:lnTo>
                  <a:pt x="291" y="129"/>
                </a:lnTo>
                <a:lnTo>
                  <a:pt x="286" y="125"/>
                </a:lnTo>
                <a:lnTo>
                  <a:pt x="293" y="118"/>
                </a:lnTo>
                <a:lnTo>
                  <a:pt x="295" y="118"/>
                </a:lnTo>
                <a:lnTo>
                  <a:pt x="298" y="125"/>
                </a:lnTo>
                <a:lnTo>
                  <a:pt x="300" y="125"/>
                </a:lnTo>
                <a:lnTo>
                  <a:pt x="303" y="124"/>
                </a:lnTo>
                <a:lnTo>
                  <a:pt x="305" y="120"/>
                </a:lnTo>
                <a:lnTo>
                  <a:pt x="305" y="120"/>
                </a:lnTo>
                <a:lnTo>
                  <a:pt x="309" y="118"/>
                </a:lnTo>
                <a:lnTo>
                  <a:pt x="309" y="117"/>
                </a:lnTo>
                <a:lnTo>
                  <a:pt x="310" y="117"/>
                </a:lnTo>
                <a:lnTo>
                  <a:pt x="312" y="120"/>
                </a:lnTo>
                <a:lnTo>
                  <a:pt x="312" y="122"/>
                </a:lnTo>
                <a:lnTo>
                  <a:pt x="314" y="124"/>
                </a:lnTo>
                <a:lnTo>
                  <a:pt x="314" y="125"/>
                </a:lnTo>
                <a:lnTo>
                  <a:pt x="316" y="127"/>
                </a:lnTo>
                <a:lnTo>
                  <a:pt x="317" y="129"/>
                </a:lnTo>
                <a:lnTo>
                  <a:pt x="319" y="129"/>
                </a:lnTo>
                <a:lnTo>
                  <a:pt x="323" y="129"/>
                </a:lnTo>
                <a:lnTo>
                  <a:pt x="324" y="131"/>
                </a:lnTo>
                <a:lnTo>
                  <a:pt x="326" y="132"/>
                </a:lnTo>
                <a:lnTo>
                  <a:pt x="328" y="132"/>
                </a:lnTo>
                <a:lnTo>
                  <a:pt x="330" y="132"/>
                </a:lnTo>
                <a:lnTo>
                  <a:pt x="332" y="131"/>
                </a:lnTo>
                <a:lnTo>
                  <a:pt x="333" y="131"/>
                </a:lnTo>
                <a:lnTo>
                  <a:pt x="337" y="132"/>
                </a:lnTo>
                <a:lnTo>
                  <a:pt x="337" y="131"/>
                </a:lnTo>
                <a:lnTo>
                  <a:pt x="339" y="131"/>
                </a:lnTo>
                <a:lnTo>
                  <a:pt x="340" y="131"/>
                </a:lnTo>
                <a:lnTo>
                  <a:pt x="342" y="129"/>
                </a:lnTo>
                <a:lnTo>
                  <a:pt x="344" y="127"/>
                </a:lnTo>
                <a:lnTo>
                  <a:pt x="346" y="125"/>
                </a:lnTo>
                <a:lnTo>
                  <a:pt x="346" y="124"/>
                </a:lnTo>
                <a:lnTo>
                  <a:pt x="347" y="122"/>
                </a:lnTo>
                <a:lnTo>
                  <a:pt x="347" y="120"/>
                </a:lnTo>
                <a:lnTo>
                  <a:pt x="347" y="118"/>
                </a:lnTo>
                <a:lnTo>
                  <a:pt x="347" y="117"/>
                </a:lnTo>
                <a:lnTo>
                  <a:pt x="349" y="117"/>
                </a:lnTo>
                <a:lnTo>
                  <a:pt x="351" y="115"/>
                </a:lnTo>
                <a:lnTo>
                  <a:pt x="351" y="113"/>
                </a:lnTo>
                <a:lnTo>
                  <a:pt x="353" y="113"/>
                </a:lnTo>
                <a:lnTo>
                  <a:pt x="354" y="111"/>
                </a:lnTo>
                <a:lnTo>
                  <a:pt x="353" y="109"/>
                </a:lnTo>
                <a:lnTo>
                  <a:pt x="353" y="108"/>
                </a:lnTo>
                <a:lnTo>
                  <a:pt x="353" y="106"/>
                </a:lnTo>
                <a:lnTo>
                  <a:pt x="354" y="104"/>
                </a:lnTo>
                <a:lnTo>
                  <a:pt x="356" y="102"/>
                </a:lnTo>
                <a:lnTo>
                  <a:pt x="358" y="101"/>
                </a:lnTo>
                <a:lnTo>
                  <a:pt x="360" y="101"/>
                </a:lnTo>
                <a:lnTo>
                  <a:pt x="360" y="97"/>
                </a:lnTo>
                <a:lnTo>
                  <a:pt x="358" y="94"/>
                </a:lnTo>
                <a:lnTo>
                  <a:pt x="358" y="92"/>
                </a:lnTo>
                <a:lnTo>
                  <a:pt x="360" y="92"/>
                </a:lnTo>
                <a:lnTo>
                  <a:pt x="362" y="92"/>
                </a:lnTo>
                <a:lnTo>
                  <a:pt x="365" y="92"/>
                </a:lnTo>
                <a:lnTo>
                  <a:pt x="365" y="92"/>
                </a:lnTo>
                <a:lnTo>
                  <a:pt x="365" y="90"/>
                </a:lnTo>
                <a:lnTo>
                  <a:pt x="365" y="88"/>
                </a:lnTo>
                <a:lnTo>
                  <a:pt x="367" y="88"/>
                </a:lnTo>
                <a:lnTo>
                  <a:pt x="367" y="87"/>
                </a:lnTo>
                <a:lnTo>
                  <a:pt x="365" y="85"/>
                </a:lnTo>
                <a:lnTo>
                  <a:pt x="365" y="83"/>
                </a:lnTo>
                <a:lnTo>
                  <a:pt x="365" y="81"/>
                </a:lnTo>
                <a:lnTo>
                  <a:pt x="365" y="79"/>
                </a:lnTo>
                <a:lnTo>
                  <a:pt x="367" y="79"/>
                </a:lnTo>
                <a:lnTo>
                  <a:pt x="367" y="78"/>
                </a:lnTo>
                <a:lnTo>
                  <a:pt x="369" y="78"/>
                </a:lnTo>
                <a:lnTo>
                  <a:pt x="370" y="78"/>
                </a:lnTo>
                <a:lnTo>
                  <a:pt x="370" y="76"/>
                </a:lnTo>
                <a:lnTo>
                  <a:pt x="372" y="76"/>
                </a:lnTo>
                <a:lnTo>
                  <a:pt x="372" y="74"/>
                </a:lnTo>
                <a:lnTo>
                  <a:pt x="370" y="74"/>
                </a:lnTo>
                <a:lnTo>
                  <a:pt x="370" y="72"/>
                </a:lnTo>
                <a:lnTo>
                  <a:pt x="372" y="72"/>
                </a:lnTo>
                <a:lnTo>
                  <a:pt x="374" y="72"/>
                </a:lnTo>
                <a:lnTo>
                  <a:pt x="376" y="74"/>
                </a:lnTo>
                <a:lnTo>
                  <a:pt x="377" y="74"/>
                </a:lnTo>
                <a:lnTo>
                  <a:pt x="379" y="76"/>
                </a:lnTo>
                <a:lnTo>
                  <a:pt x="381" y="76"/>
                </a:lnTo>
                <a:lnTo>
                  <a:pt x="381" y="78"/>
                </a:lnTo>
                <a:lnTo>
                  <a:pt x="381" y="79"/>
                </a:lnTo>
                <a:lnTo>
                  <a:pt x="381" y="81"/>
                </a:lnTo>
                <a:lnTo>
                  <a:pt x="383" y="83"/>
                </a:lnTo>
                <a:lnTo>
                  <a:pt x="384" y="83"/>
                </a:lnTo>
                <a:lnTo>
                  <a:pt x="384" y="85"/>
                </a:lnTo>
                <a:lnTo>
                  <a:pt x="386" y="85"/>
                </a:lnTo>
                <a:lnTo>
                  <a:pt x="388" y="85"/>
                </a:lnTo>
                <a:lnTo>
                  <a:pt x="388" y="83"/>
                </a:lnTo>
                <a:lnTo>
                  <a:pt x="388" y="81"/>
                </a:lnTo>
                <a:lnTo>
                  <a:pt x="388" y="79"/>
                </a:lnTo>
                <a:lnTo>
                  <a:pt x="388" y="78"/>
                </a:lnTo>
                <a:lnTo>
                  <a:pt x="390" y="78"/>
                </a:lnTo>
                <a:lnTo>
                  <a:pt x="390" y="78"/>
                </a:lnTo>
                <a:lnTo>
                  <a:pt x="392" y="79"/>
                </a:lnTo>
                <a:lnTo>
                  <a:pt x="393" y="81"/>
                </a:lnTo>
                <a:lnTo>
                  <a:pt x="395" y="81"/>
                </a:lnTo>
                <a:lnTo>
                  <a:pt x="397" y="81"/>
                </a:lnTo>
                <a:lnTo>
                  <a:pt x="397" y="79"/>
                </a:lnTo>
                <a:lnTo>
                  <a:pt x="397" y="78"/>
                </a:lnTo>
                <a:lnTo>
                  <a:pt x="395" y="72"/>
                </a:lnTo>
                <a:lnTo>
                  <a:pt x="395" y="69"/>
                </a:lnTo>
                <a:lnTo>
                  <a:pt x="393" y="69"/>
                </a:lnTo>
                <a:lnTo>
                  <a:pt x="392" y="67"/>
                </a:lnTo>
                <a:lnTo>
                  <a:pt x="392" y="65"/>
                </a:lnTo>
                <a:lnTo>
                  <a:pt x="393" y="62"/>
                </a:lnTo>
                <a:lnTo>
                  <a:pt x="393" y="60"/>
                </a:lnTo>
                <a:lnTo>
                  <a:pt x="395" y="60"/>
                </a:lnTo>
                <a:lnTo>
                  <a:pt x="395" y="58"/>
                </a:lnTo>
                <a:lnTo>
                  <a:pt x="393" y="58"/>
                </a:lnTo>
                <a:lnTo>
                  <a:pt x="392" y="58"/>
                </a:lnTo>
                <a:lnTo>
                  <a:pt x="390" y="58"/>
                </a:lnTo>
                <a:lnTo>
                  <a:pt x="390" y="55"/>
                </a:lnTo>
                <a:lnTo>
                  <a:pt x="393" y="53"/>
                </a:lnTo>
                <a:lnTo>
                  <a:pt x="395" y="53"/>
                </a:lnTo>
                <a:lnTo>
                  <a:pt x="397" y="51"/>
                </a:lnTo>
                <a:lnTo>
                  <a:pt x="395" y="51"/>
                </a:lnTo>
                <a:lnTo>
                  <a:pt x="395" y="49"/>
                </a:lnTo>
                <a:lnTo>
                  <a:pt x="395" y="49"/>
                </a:lnTo>
                <a:lnTo>
                  <a:pt x="395" y="48"/>
                </a:lnTo>
                <a:lnTo>
                  <a:pt x="395" y="46"/>
                </a:lnTo>
                <a:lnTo>
                  <a:pt x="395" y="41"/>
                </a:lnTo>
                <a:lnTo>
                  <a:pt x="392" y="32"/>
                </a:lnTo>
                <a:lnTo>
                  <a:pt x="393" y="32"/>
                </a:lnTo>
                <a:lnTo>
                  <a:pt x="395" y="32"/>
                </a:lnTo>
                <a:lnTo>
                  <a:pt x="395" y="30"/>
                </a:lnTo>
                <a:lnTo>
                  <a:pt x="399" y="28"/>
                </a:lnTo>
                <a:lnTo>
                  <a:pt x="400" y="27"/>
                </a:lnTo>
                <a:lnTo>
                  <a:pt x="406" y="23"/>
                </a:lnTo>
                <a:lnTo>
                  <a:pt x="407" y="23"/>
                </a:lnTo>
                <a:lnTo>
                  <a:pt x="411" y="21"/>
                </a:lnTo>
                <a:lnTo>
                  <a:pt x="413" y="16"/>
                </a:lnTo>
                <a:lnTo>
                  <a:pt x="411" y="16"/>
                </a:lnTo>
                <a:lnTo>
                  <a:pt x="411" y="14"/>
                </a:lnTo>
                <a:lnTo>
                  <a:pt x="413" y="9"/>
                </a:lnTo>
                <a:lnTo>
                  <a:pt x="414" y="9"/>
                </a:lnTo>
                <a:lnTo>
                  <a:pt x="414" y="7"/>
                </a:lnTo>
                <a:lnTo>
                  <a:pt x="414" y="7"/>
                </a:lnTo>
                <a:lnTo>
                  <a:pt x="416" y="7"/>
                </a:lnTo>
                <a:lnTo>
                  <a:pt x="416" y="5"/>
                </a:lnTo>
                <a:lnTo>
                  <a:pt x="418" y="2"/>
                </a:lnTo>
                <a:lnTo>
                  <a:pt x="418" y="0"/>
                </a:lnTo>
                <a:lnTo>
                  <a:pt x="422" y="0"/>
                </a:lnTo>
                <a:lnTo>
                  <a:pt x="423" y="0"/>
                </a:lnTo>
                <a:lnTo>
                  <a:pt x="425" y="0"/>
                </a:lnTo>
                <a:lnTo>
                  <a:pt x="427" y="5"/>
                </a:lnTo>
                <a:lnTo>
                  <a:pt x="430" y="9"/>
                </a:lnTo>
                <a:lnTo>
                  <a:pt x="432" y="9"/>
                </a:lnTo>
                <a:lnTo>
                  <a:pt x="432" y="18"/>
                </a:lnTo>
                <a:lnTo>
                  <a:pt x="430" y="18"/>
                </a:lnTo>
                <a:lnTo>
                  <a:pt x="432" y="19"/>
                </a:lnTo>
                <a:lnTo>
                  <a:pt x="432" y="21"/>
                </a:lnTo>
                <a:lnTo>
                  <a:pt x="432" y="21"/>
                </a:lnTo>
                <a:lnTo>
                  <a:pt x="434" y="23"/>
                </a:lnTo>
                <a:lnTo>
                  <a:pt x="434" y="25"/>
                </a:lnTo>
                <a:lnTo>
                  <a:pt x="432" y="27"/>
                </a:lnTo>
                <a:lnTo>
                  <a:pt x="434" y="28"/>
                </a:lnTo>
                <a:lnTo>
                  <a:pt x="436" y="27"/>
                </a:lnTo>
                <a:lnTo>
                  <a:pt x="437" y="30"/>
                </a:lnTo>
                <a:lnTo>
                  <a:pt x="439" y="34"/>
                </a:lnTo>
                <a:lnTo>
                  <a:pt x="439" y="35"/>
                </a:lnTo>
                <a:lnTo>
                  <a:pt x="441" y="35"/>
                </a:lnTo>
                <a:lnTo>
                  <a:pt x="444" y="37"/>
                </a:lnTo>
                <a:lnTo>
                  <a:pt x="446" y="37"/>
                </a:lnTo>
                <a:lnTo>
                  <a:pt x="448" y="39"/>
                </a:lnTo>
                <a:lnTo>
                  <a:pt x="450" y="41"/>
                </a:lnTo>
                <a:lnTo>
                  <a:pt x="452" y="42"/>
                </a:lnTo>
                <a:lnTo>
                  <a:pt x="455" y="44"/>
                </a:lnTo>
                <a:lnTo>
                  <a:pt x="457" y="46"/>
                </a:lnTo>
                <a:lnTo>
                  <a:pt x="459" y="48"/>
                </a:lnTo>
                <a:lnTo>
                  <a:pt x="460" y="49"/>
                </a:lnTo>
                <a:lnTo>
                  <a:pt x="466" y="51"/>
                </a:lnTo>
                <a:lnTo>
                  <a:pt x="469" y="53"/>
                </a:lnTo>
                <a:lnTo>
                  <a:pt x="469" y="55"/>
                </a:lnTo>
                <a:lnTo>
                  <a:pt x="471" y="58"/>
                </a:lnTo>
                <a:lnTo>
                  <a:pt x="474" y="60"/>
                </a:lnTo>
                <a:lnTo>
                  <a:pt x="476" y="60"/>
                </a:lnTo>
                <a:lnTo>
                  <a:pt x="476" y="57"/>
                </a:lnTo>
                <a:lnTo>
                  <a:pt x="478" y="55"/>
                </a:lnTo>
                <a:lnTo>
                  <a:pt x="482" y="51"/>
                </a:lnTo>
                <a:lnTo>
                  <a:pt x="483" y="51"/>
                </a:lnTo>
                <a:lnTo>
                  <a:pt x="487" y="49"/>
                </a:lnTo>
                <a:lnTo>
                  <a:pt x="492" y="42"/>
                </a:lnTo>
                <a:lnTo>
                  <a:pt x="497" y="39"/>
                </a:lnTo>
                <a:lnTo>
                  <a:pt x="499" y="34"/>
                </a:lnTo>
                <a:lnTo>
                  <a:pt x="503" y="34"/>
                </a:lnTo>
                <a:lnTo>
                  <a:pt x="504" y="34"/>
                </a:lnTo>
                <a:lnTo>
                  <a:pt x="506" y="35"/>
                </a:lnTo>
                <a:lnTo>
                  <a:pt x="508" y="35"/>
                </a:lnTo>
                <a:lnTo>
                  <a:pt x="513" y="37"/>
                </a:lnTo>
                <a:lnTo>
                  <a:pt x="515" y="41"/>
                </a:lnTo>
                <a:lnTo>
                  <a:pt x="517" y="42"/>
                </a:lnTo>
                <a:lnTo>
                  <a:pt x="517" y="44"/>
                </a:lnTo>
                <a:lnTo>
                  <a:pt x="515" y="46"/>
                </a:lnTo>
                <a:lnTo>
                  <a:pt x="513" y="48"/>
                </a:lnTo>
                <a:lnTo>
                  <a:pt x="513" y="49"/>
                </a:lnTo>
                <a:lnTo>
                  <a:pt x="515" y="51"/>
                </a:lnTo>
                <a:lnTo>
                  <a:pt x="515" y="53"/>
                </a:lnTo>
                <a:lnTo>
                  <a:pt x="515" y="57"/>
                </a:lnTo>
                <a:lnTo>
                  <a:pt x="510" y="57"/>
                </a:lnTo>
                <a:lnTo>
                  <a:pt x="510" y="58"/>
                </a:lnTo>
                <a:lnTo>
                  <a:pt x="512" y="60"/>
                </a:lnTo>
                <a:lnTo>
                  <a:pt x="512" y="62"/>
                </a:lnTo>
                <a:lnTo>
                  <a:pt x="512" y="64"/>
                </a:lnTo>
                <a:lnTo>
                  <a:pt x="512" y="65"/>
                </a:lnTo>
                <a:lnTo>
                  <a:pt x="512" y="72"/>
                </a:lnTo>
                <a:lnTo>
                  <a:pt x="513" y="74"/>
                </a:lnTo>
                <a:lnTo>
                  <a:pt x="519" y="78"/>
                </a:lnTo>
                <a:lnTo>
                  <a:pt x="520" y="79"/>
                </a:lnTo>
                <a:lnTo>
                  <a:pt x="522" y="79"/>
                </a:lnTo>
                <a:lnTo>
                  <a:pt x="529" y="85"/>
                </a:lnTo>
                <a:lnTo>
                  <a:pt x="531" y="85"/>
                </a:lnTo>
                <a:lnTo>
                  <a:pt x="531" y="87"/>
                </a:lnTo>
                <a:lnTo>
                  <a:pt x="534" y="87"/>
                </a:lnTo>
                <a:lnTo>
                  <a:pt x="536" y="87"/>
                </a:lnTo>
                <a:lnTo>
                  <a:pt x="538" y="87"/>
                </a:lnTo>
                <a:lnTo>
                  <a:pt x="540" y="85"/>
                </a:lnTo>
                <a:lnTo>
                  <a:pt x="542" y="87"/>
                </a:lnTo>
                <a:lnTo>
                  <a:pt x="543" y="87"/>
                </a:lnTo>
                <a:lnTo>
                  <a:pt x="545" y="90"/>
                </a:lnTo>
                <a:lnTo>
                  <a:pt x="547" y="90"/>
                </a:lnTo>
                <a:lnTo>
                  <a:pt x="549" y="92"/>
                </a:lnTo>
                <a:lnTo>
                  <a:pt x="550" y="92"/>
                </a:lnTo>
                <a:lnTo>
                  <a:pt x="552" y="92"/>
                </a:lnTo>
                <a:lnTo>
                  <a:pt x="554" y="92"/>
                </a:lnTo>
                <a:lnTo>
                  <a:pt x="557" y="92"/>
                </a:lnTo>
                <a:lnTo>
                  <a:pt x="559" y="92"/>
                </a:lnTo>
                <a:lnTo>
                  <a:pt x="563" y="92"/>
                </a:lnTo>
                <a:lnTo>
                  <a:pt x="566" y="94"/>
                </a:lnTo>
                <a:lnTo>
                  <a:pt x="568" y="94"/>
                </a:lnTo>
                <a:lnTo>
                  <a:pt x="570" y="94"/>
                </a:lnTo>
                <a:lnTo>
                  <a:pt x="570" y="95"/>
                </a:lnTo>
                <a:lnTo>
                  <a:pt x="575" y="95"/>
                </a:lnTo>
                <a:lnTo>
                  <a:pt x="579" y="95"/>
                </a:lnTo>
                <a:lnTo>
                  <a:pt x="580" y="95"/>
                </a:lnTo>
                <a:lnTo>
                  <a:pt x="582" y="95"/>
                </a:lnTo>
                <a:lnTo>
                  <a:pt x="584" y="95"/>
                </a:lnTo>
                <a:lnTo>
                  <a:pt x="587" y="95"/>
                </a:lnTo>
                <a:lnTo>
                  <a:pt x="589" y="95"/>
                </a:lnTo>
                <a:lnTo>
                  <a:pt x="594" y="95"/>
                </a:lnTo>
                <a:lnTo>
                  <a:pt x="598" y="95"/>
                </a:lnTo>
                <a:lnTo>
                  <a:pt x="602" y="94"/>
                </a:lnTo>
                <a:lnTo>
                  <a:pt x="602" y="95"/>
                </a:lnTo>
                <a:lnTo>
                  <a:pt x="603" y="95"/>
                </a:lnTo>
                <a:lnTo>
                  <a:pt x="605" y="95"/>
                </a:lnTo>
                <a:lnTo>
                  <a:pt x="607" y="95"/>
                </a:lnTo>
                <a:lnTo>
                  <a:pt x="617" y="97"/>
                </a:lnTo>
                <a:lnTo>
                  <a:pt x="624" y="109"/>
                </a:lnTo>
                <a:lnTo>
                  <a:pt x="624" y="111"/>
                </a:lnTo>
                <a:lnTo>
                  <a:pt x="628" y="109"/>
                </a:lnTo>
                <a:lnTo>
                  <a:pt x="633" y="109"/>
                </a:lnTo>
                <a:lnTo>
                  <a:pt x="635" y="109"/>
                </a:lnTo>
                <a:lnTo>
                  <a:pt x="635" y="115"/>
                </a:lnTo>
                <a:lnTo>
                  <a:pt x="633" y="115"/>
                </a:lnTo>
                <a:lnTo>
                  <a:pt x="633" y="120"/>
                </a:lnTo>
                <a:lnTo>
                  <a:pt x="635" y="120"/>
                </a:lnTo>
                <a:lnTo>
                  <a:pt x="637" y="118"/>
                </a:lnTo>
                <a:lnTo>
                  <a:pt x="640" y="118"/>
                </a:lnTo>
                <a:lnTo>
                  <a:pt x="642" y="118"/>
                </a:lnTo>
                <a:lnTo>
                  <a:pt x="644" y="118"/>
                </a:lnTo>
                <a:lnTo>
                  <a:pt x="646" y="118"/>
                </a:lnTo>
                <a:lnTo>
                  <a:pt x="647" y="118"/>
                </a:lnTo>
                <a:lnTo>
                  <a:pt x="649" y="120"/>
                </a:lnTo>
                <a:lnTo>
                  <a:pt x="653" y="120"/>
                </a:lnTo>
                <a:lnTo>
                  <a:pt x="653" y="118"/>
                </a:lnTo>
                <a:lnTo>
                  <a:pt x="654" y="120"/>
                </a:lnTo>
                <a:lnTo>
                  <a:pt x="656" y="120"/>
                </a:lnTo>
                <a:lnTo>
                  <a:pt x="658" y="109"/>
                </a:lnTo>
                <a:lnTo>
                  <a:pt x="658" y="108"/>
                </a:lnTo>
                <a:lnTo>
                  <a:pt x="660" y="108"/>
                </a:lnTo>
                <a:lnTo>
                  <a:pt x="662" y="108"/>
                </a:lnTo>
                <a:lnTo>
                  <a:pt x="662" y="106"/>
                </a:lnTo>
                <a:lnTo>
                  <a:pt x="660" y="106"/>
                </a:lnTo>
                <a:lnTo>
                  <a:pt x="660" y="104"/>
                </a:lnTo>
                <a:lnTo>
                  <a:pt x="658" y="104"/>
                </a:lnTo>
                <a:lnTo>
                  <a:pt x="658" y="102"/>
                </a:lnTo>
                <a:lnTo>
                  <a:pt x="660" y="102"/>
                </a:lnTo>
                <a:lnTo>
                  <a:pt x="662" y="102"/>
                </a:lnTo>
                <a:lnTo>
                  <a:pt x="663" y="101"/>
                </a:lnTo>
                <a:lnTo>
                  <a:pt x="665" y="101"/>
                </a:lnTo>
                <a:lnTo>
                  <a:pt x="667" y="101"/>
                </a:lnTo>
                <a:lnTo>
                  <a:pt x="667" y="99"/>
                </a:lnTo>
                <a:lnTo>
                  <a:pt x="669" y="99"/>
                </a:lnTo>
                <a:lnTo>
                  <a:pt x="670" y="99"/>
                </a:lnTo>
                <a:lnTo>
                  <a:pt x="674" y="99"/>
                </a:lnTo>
                <a:lnTo>
                  <a:pt x="677" y="99"/>
                </a:lnTo>
                <a:lnTo>
                  <a:pt x="679" y="97"/>
                </a:lnTo>
                <a:lnTo>
                  <a:pt x="683" y="97"/>
                </a:lnTo>
                <a:lnTo>
                  <a:pt x="684" y="97"/>
                </a:lnTo>
                <a:lnTo>
                  <a:pt x="686" y="97"/>
                </a:lnTo>
                <a:lnTo>
                  <a:pt x="686" y="95"/>
                </a:lnTo>
                <a:lnTo>
                  <a:pt x="688" y="95"/>
                </a:lnTo>
                <a:lnTo>
                  <a:pt x="690" y="95"/>
                </a:lnTo>
                <a:lnTo>
                  <a:pt x="693" y="94"/>
                </a:lnTo>
                <a:lnTo>
                  <a:pt x="697" y="92"/>
                </a:lnTo>
                <a:lnTo>
                  <a:pt x="702" y="90"/>
                </a:lnTo>
                <a:lnTo>
                  <a:pt x="706" y="88"/>
                </a:lnTo>
                <a:lnTo>
                  <a:pt x="711" y="85"/>
                </a:lnTo>
                <a:lnTo>
                  <a:pt x="714" y="83"/>
                </a:lnTo>
                <a:lnTo>
                  <a:pt x="716" y="81"/>
                </a:lnTo>
                <a:lnTo>
                  <a:pt x="718" y="79"/>
                </a:lnTo>
                <a:lnTo>
                  <a:pt x="718" y="78"/>
                </a:lnTo>
                <a:lnTo>
                  <a:pt x="720" y="76"/>
                </a:lnTo>
                <a:lnTo>
                  <a:pt x="720" y="74"/>
                </a:lnTo>
                <a:lnTo>
                  <a:pt x="722" y="72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2">
            <a:extLst>
              <a:ext uri="{FF2B5EF4-FFF2-40B4-BE49-F238E27FC236}">
                <a16:creationId xmlns:a16="http://schemas.microsoft.com/office/drawing/2014/main" id="{F9145031-68FF-4275-AE2E-81DED9BBD5CF}"/>
              </a:ext>
            </a:extLst>
          </p:cNvPr>
          <p:cNvSpPr>
            <a:spLocks/>
          </p:cNvSpPr>
          <p:nvPr/>
        </p:nvSpPr>
        <p:spPr bwMode="auto">
          <a:xfrm>
            <a:off x="6208713" y="990600"/>
            <a:ext cx="1246188" cy="619125"/>
          </a:xfrm>
          <a:custGeom>
            <a:avLst/>
            <a:gdLst>
              <a:gd name="T0" fmla="*/ 10 w 785"/>
              <a:gd name="T1" fmla="*/ 69 h 390"/>
              <a:gd name="T2" fmla="*/ 24 w 785"/>
              <a:gd name="T3" fmla="*/ 63 h 390"/>
              <a:gd name="T4" fmla="*/ 42 w 785"/>
              <a:gd name="T5" fmla="*/ 63 h 390"/>
              <a:gd name="T6" fmla="*/ 58 w 785"/>
              <a:gd name="T7" fmla="*/ 48 h 390"/>
              <a:gd name="T8" fmla="*/ 54 w 785"/>
              <a:gd name="T9" fmla="*/ 26 h 390"/>
              <a:gd name="T10" fmla="*/ 49 w 785"/>
              <a:gd name="T11" fmla="*/ 19 h 390"/>
              <a:gd name="T12" fmla="*/ 49 w 785"/>
              <a:gd name="T13" fmla="*/ 3 h 390"/>
              <a:gd name="T14" fmla="*/ 58 w 785"/>
              <a:gd name="T15" fmla="*/ 7 h 390"/>
              <a:gd name="T16" fmla="*/ 75 w 785"/>
              <a:gd name="T17" fmla="*/ 12 h 390"/>
              <a:gd name="T18" fmla="*/ 98 w 785"/>
              <a:gd name="T19" fmla="*/ 18 h 390"/>
              <a:gd name="T20" fmla="*/ 107 w 785"/>
              <a:gd name="T21" fmla="*/ 55 h 390"/>
              <a:gd name="T22" fmla="*/ 125 w 785"/>
              <a:gd name="T23" fmla="*/ 67 h 390"/>
              <a:gd name="T24" fmla="*/ 141 w 785"/>
              <a:gd name="T25" fmla="*/ 81 h 390"/>
              <a:gd name="T26" fmla="*/ 160 w 785"/>
              <a:gd name="T27" fmla="*/ 90 h 390"/>
              <a:gd name="T28" fmla="*/ 187 w 785"/>
              <a:gd name="T29" fmla="*/ 81 h 390"/>
              <a:gd name="T30" fmla="*/ 204 w 785"/>
              <a:gd name="T31" fmla="*/ 90 h 390"/>
              <a:gd name="T32" fmla="*/ 224 w 785"/>
              <a:gd name="T33" fmla="*/ 93 h 390"/>
              <a:gd name="T34" fmla="*/ 241 w 785"/>
              <a:gd name="T35" fmla="*/ 106 h 390"/>
              <a:gd name="T36" fmla="*/ 264 w 785"/>
              <a:gd name="T37" fmla="*/ 113 h 390"/>
              <a:gd name="T38" fmla="*/ 292 w 785"/>
              <a:gd name="T39" fmla="*/ 95 h 390"/>
              <a:gd name="T40" fmla="*/ 305 w 785"/>
              <a:gd name="T41" fmla="*/ 86 h 390"/>
              <a:gd name="T42" fmla="*/ 315 w 785"/>
              <a:gd name="T43" fmla="*/ 72 h 390"/>
              <a:gd name="T44" fmla="*/ 326 w 785"/>
              <a:gd name="T45" fmla="*/ 76 h 390"/>
              <a:gd name="T46" fmla="*/ 340 w 785"/>
              <a:gd name="T47" fmla="*/ 92 h 390"/>
              <a:gd name="T48" fmla="*/ 351 w 785"/>
              <a:gd name="T49" fmla="*/ 113 h 390"/>
              <a:gd name="T50" fmla="*/ 368 w 785"/>
              <a:gd name="T51" fmla="*/ 132 h 390"/>
              <a:gd name="T52" fmla="*/ 384 w 785"/>
              <a:gd name="T53" fmla="*/ 134 h 390"/>
              <a:gd name="T54" fmla="*/ 384 w 785"/>
              <a:gd name="T55" fmla="*/ 148 h 390"/>
              <a:gd name="T56" fmla="*/ 391 w 785"/>
              <a:gd name="T57" fmla="*/ 161 h 390"/>
              <a:gd name="T58" fmla="*/ 411 w 785"/>
              <a:gd name="T59" fmla="*/ 148 h 390"/>
              <a:gd name="T60" fmla="*/ 432 w 785"/>
              <a:gd name="T61" fmla="*/ 146 h 390"/>
              <a:gd name="T62" fmla="*/ 455 w 785"/>
              <a:gd name="T63" fmla="*/ 152 h 390"/>
              <a:gd name="T64" fmla="*/ 476 w 785"/>
              <a:gd name="T65" fmla="*/ 148 h 390"/>
              <a:gd name="T66" fmla="*/ 494 w 785"/>
              <a:gd name="T67" fmla="*/ 116 h 390"/>
              <a:gd name="T68" fmla="*/ 502 w 785"/>
              <a:gd name="T69" fmla="*/ 150 h 390"/>
              <a:gd name="T70" fmla="*/ 517 w 785"/>
              <a:gd name="T71" fmla="*/ 161 h 390"/>
              <a:gd name="T72" fmla="*/ 529 w 785"/>
              <a:gd name="T73" fmla="*/ 169 h 390"/>
              <a:gd name="T74" fmla="*/ 557 w 785"/>
              <a:gd name="T75" fmla="*/ 178 h 390"/>
              <a:gd name="T76" fmla="*/ 561 w 785"/>
              <a:gd name="T77" fmla="*/ 194 h 390"/>
              <a:gd name="T78" fmla="*/ 585 w 785"/>
              <a:gd name="T79" fmla="*/ 185 h 390"/>
              <a:gd name="T80" fmla="*/ 607 w 785"/>
              <a:gd name="T81" fmla="*/ 194 h 390"/>
              <a:gd name="T82" fmla="*/ 614 w 785"/>
              <a:gd name="T83" fmla="*/ 208 h 390"/>
              <a:gd name="T84" fmla="*/ 633 w 785"/>
              <a:gd name="T85" fmla="*/ 224 h 390"/>
              <a:gd name="T86" fmla="*/ 665 w 785"/>
              <a:gd name="T87" fmla="*/ 198 h 390"/>
              <a:gd name="T88" fmla="*/ 688 w 785"/>
              <a:gd name="T89" fmla="*/ 164 h 390"/>
              <a:gd name="T90" fmla="*/ 714 w 785"/>
              <a:gd name="T91" fmla="*/ 153 h 390"/>
              <a:gd name="T92" fmla="*/ 734 w 785"/>
              <a:gd name="T93" fmla="*/ 145 h 390"/>
              <a:gd name="T94" fmla="*/ 719 w 785"/>
              <a:gd name="T95" fmla="*/ 166 h 390"/>
              <a:gd name="T96" fmla="*/ 716 w 785"/>
              <a:gd name="T97" fmla="*/ 201 h 390"/>
              <a:gd name="T98" fmla="*/ 726 w 785"/>
              <a:gd name="T99" fmla="*/ 222 h 390"/>
              <a:gd name="T100" fmla="*/ 753 w 785"/>
              <a:gd name="T101" fmla="*/ 229 h 390"/>
              <a:gd name="T102" fmla="*/ 767 w 785"/>
              <a:gd name="T103" fmla="*/ 233 h 390"/>
              <a:gd name="T104" fmla="*/ 765 w 785"/>
              <a:gd name="T105" fmla="*/ 254 h 390"/>
              <a:gd name="T106" fmla="*/ 771 w 785"/>
              <a:gd name="T107" fmla="*/ 270 h 390"/>
              <a:gd name="T108" fmla="*/ 762 w 785"/>
              <a:gd name="T109" fmla="*/ 284 h 390"/>
              <a:gd name="T110" fmla="*/ 764 w 785"/>
              <a:gd name="T111" fmla="*/ 321 h 390"/>
              <a:gd name="T112" fmla="*/ 767 w 785"/>
              <a:gd name="T113" fmla="*/ 344 h 390"/>
              <a:gd name="T114" fmla="*/ 774 w 785"/>
              <a:gd name="T115" fmla="*/ 353 h 390"/>
              <a:gd name="T116" fmla="*/ 772 w 785"/>
              <a:gd name="T117" fmla="*/ 365 h 390"/>
              <a:gd name="T118" fmla="*/ 783 w 785"/>
              <a:gd name="T119" fmla="*/ 381 h 390"/>
              <a:gd name="T120" fmla="*/ 755 w 785"/>
              <a:gd name="T121" fmla="*/ 38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5" h="390">
                <a:moveTo>
                  <a:pt x="0" y="86"/>
                </a:moveTo>
                <a:lnTo>
                  <a:pt x="1" y="83"/>
                </a:lnTo>
                <a:lnTo>
                  <a:pt x="1" y="79"/>
                </a:lnTo>
                <a:lnTo>
                  <a:pt x="3" y="74"/>
                </a:lnTo>
                <a:lnTo>
                  <a:pt x="3" y="72"/>
                </a:lnTo>
                <a:lnTo>
                  <a:pt x="3" y="71"/>
                </a:lnTo>
                <a:lnTo>
                  <a:pt x="5" y="69"/>
                </a:lnTo>
                <a:lnTo>
                  <a:pt x="7" y="69"/>
                </a:lnTo>
                <a:lnTo>
                  <a:pt x="7" y="69"/>
                </a:lnTo>
                <a:lnTo>
                  <a:pt x="8" y="69"/>
                </a:lnTo>
                <a:lnTo>
                  <a:pt x="10" y="69"/>
                </a:lnTo>
                <a:lnTo>
                  <a:pt x="12" y="69"/>
                </a:lnTo>
                <a:lnTo>
                  <a:pt x="14" y="69"/>
                </a:lnTo>
                <a:lnTo>
                  <a:pt x="15" y="69"/>
                </a:lnTo>
                <a:lnTo>
                  <a:pt x="17" y="67"/>
                </a:lnTo>
                <a:lnTo>
                  <a:pt x="17" y="65"/>
                </a:lnTo>
                <a:lnTo>
                  <a:pt x="17" y="63"/>
                </a:lnTo>
                <a:lnTo>
                  <a:pt x="19" y="63"/>
                </a:lnTo>
                <a:lnTo>
                  <a:pt x="21" y="63"/>
                </a:lnTo>
                <a:lnTo>
                  <a:pt x="21" y="63"/>
                </a:lnTo>
                <a:lnTo>
                  <a:pt x="22" y="63"/>
                </a:lnTo>
                <a:lnTo>
                  <a:pt x="24" y="63"/>
                </a:lnTo>
                <a:lnTo>
                  <a:pt x="26" y="63"/>
                </a:lnTo>
                <a:lnTo>
                  <a:pt x="26" y="63"/>
                </a:lnTo>
                <a:lnTo>
                  <a:pt x="28" y="63"/>
                </a:lnTo>
                <a:lnTo>
                  <a:pt x="33" y="63"/>
                </a:lnTo>
                <a:lnTo>
                  <a:pt x="33" y="65"/>
                </a:lnTo>
                <a:lnTo>
                  <a:pt x="37" y="65"/>
                </a:lnTo>
                <a:lnTo>
                  <a:pt x="38" y="63"/>
                </a:lnTo>
                <a:lnTo>
                  <a:pt x="37" y="63"/>
                </a:lnTo>
                <a:lnTo>
                  <a:pt x="40" y="62"/>
                </a:lnTo>
                <a:lnTo>
                  <a:pt x="42" y="62"/>
                </a:lnTo>
                <a:lnTo>
                  <a:pt x="42" y="63"/>
                </a:lnTo>
                <a:lnTo>
                  <a:pt x="44" y="63"/>
                </a:lnTo>
                <a:lnTo>
                  <a:pt x="45" y="63"/>
                </a:lnTo>
                <a:lnTo>
                  <a:pt x="47" y="63"/>
                </a:lnTo>
                <a:lnTo>
                  <a:pt x="49" y="63"/>
                </a:lnTo>
                <a:lnTo>
                  <a:pt x="49" y="63"/>
                </a:lnTo>
                <a:lnTo>
                  <a:pt x="51" y="63"/>
                </a:lnTo>
                <a:lnTo>
                  <a:pt x="52" y="60"/>
                </a:lnTo>
                <a:lnTo>
                  <a:pt x="54" y="58"/>
                </a:lnTo>
                <a:lnTo>
                  <a:pt x="56" y="51"/>
                </a:lnTo>
                <a:lnTo>
                  <a:pt x="56" y="49"/>
                </a:lnTo>
                <a:lnTo>
                  <a:pt x="58" y="48"/>
                </a:lnTo>
                <a:lnTo>
                  <a:pt x="58" y="46"/>
                </a:lnTo>
                <a:lnTo>
                  <a:pt x="58" y="44"/>
                </a:lnTo>
                <a:lnTo>
                  <a:pt x="58" y="42"/>
                </a:lnTo>
                <a:lnTo>
                  <a:pt x="58" y="37"/>
                </a:lnTo>
                <a:lnTo>
                  <a:pt x="58" y="35"/>
                </a:lnTo>
                <a:lnTo>
                  <a:pt x="60" y="33"/>
                </a:lnTo>
                <a:lnTo>
                  <a:pt x="61" y="32"/>
                </a:lnTo>
                <a:lnTo>
                  <a:pt x="63" y="30"/>
                </a:lnTo>
                <a:lnTo>
                  <a:pt x="61" y="28"/>
                </a:lnTo>
                <a:lnTo>
                  <a:pt x="56" y="28"/>
                </a:lnTo>
                <a:lnTo>
                  <a:pt x="54" y="26"/>
                </a:lnTo>
                <a:lnTo>
                  <a:pt x="52" y="26"/>
                </a:lnTo>
                <a:lnTo>
                  <a:pt x="49" y="25"/>
                </a:lnTo>
                <a:lnTo>
                  <a:pt x="49" y="25"/>
                </a:lnTo>
                <a:lnTo>
                  <a:pt x="45" y="25"/>
                </a:lnTo>
                <a:lnTo>
                  <a:pt x="42" y="25"/>
                </a:lnTo>
                <a:lnTo>
                  <a:pt x="40" y="23"/>
                </a:lnTo>
                <a:lnTo>
                  <a:pt x="42" y="23"/>
                </a:lnTo>
                <a:lnTo>
                  <a:pt x="44" y="21"/>
                </a:lnTo>
                <a:lnTo>
                  <a:pt x="45" y="21"/>
                </a:lnTo>
                <a:lnTo>
                  <a:pt x="47" y="21"/>
                </a:lnTo>
                <a:lnTo>
                  <a:pt x="49" y="19"/>
                </a:lnTo>
                <a:lnTo>
                  <a:pt x="49" y="18"/>
                </a:lnTo>
                <a:lnTo>
                  <a:pt x="49" y="14"/>
                </a:lnTo>
                <a:lnTo>
                  <a:pt x="49" y="12"/>
                </a:lnTo>
                <a:lnTo>
                  <a:pt x="49" y="11"/>
                </a:lnTo>
                <a:lnTo>
                  <a:pt x="47" y="9"/>
                </a:lnTo>
                <a:lnTo>
                  <a:pt x="47" y="7"/>
                </a:lnTo>
                <a:lnTo>
                  <a:pt x="45" y="7"/>
                </a:lnTo>
                <a:lnTo>
                  <a:pt x="45" y="5"/>
                </a:lnTo>
                <a:lnTo>
                  <a:pt x="45" y="3"/>
                </a:lnTo>
                <a:lnTo>
                  <a:pt x="47" y="3"/>
                </a:lnTo>
                <a:lnTo>
                  <a:pt x="49" y="3"/>
                </a:lnTo>
                <a:lnTo>
                  <a:pt x="49" y="5"/>
                </a:lnTo>
                <a:lnTo>
                  <a:pt x="49" y="5"/>
                </a:lnTo>
                <a:lnTo>
                  <a:pt x="51" y="5"/>
                </a:lnTo>
                <a:lnTo>
                  <a:pt x="51" y="3"/>
                </a:lnTo>
                <a:lnTo>
                  <a:pt x="51" y="2"/>
                </a:lnTo>
                <a:lnTo>
                  <a:pt x="52" y="0"/>
                </a:lnTo>
                <a:lnTo>
                  <a:pt x="54" y="2"/>
                </a:lnTo>
                <a:lnTo>
                  <a:pt x="56" y="2"/>
                </a:lnTo>
                <a:lnTo>
                  <a:pt x="56" y="3"/>
                </a:lnTo>
                <a:lnTo>
                  <a:pt x="56" y="5"/>
                </a:lnTo>
                <a:lnTo>
                  <a:pt x="58" y="7"/>
                </a:lnTo>
                <a:lnTo>
                  <a:pt x="58" y="9"/>
                </a:lnTo>
                <a:lnTo>
                  <a:pt x="60" y="11"/>
                </a:lnTo>
                <a:lnTo>
                  <a:pt x="61" y="12"/>
                </a:lnTo>
                <a:lnTo>
                  <a:pt x="63" y="14"/>
                </a:lnTo>
                <a:lnTo>
                  <a:pt x="65" y="14"/>
                </a:lnTo>
                <a:lnTo>
                  <a:pt x="67" y="14"/>
                </a:lnTo>
                <a:lnTo>
                  <a:pt x="68" y="14"/>
                </a:lnTo>
                <a:lnTo>
                  <a:pt x="70" y="12"/>
                </a:lnTo>
                <a:lnTo>
                  <a:pt x="72" y="12"/>
                </a:lnTo>
                <a:lnTo>
                  <a:pt x="74" y="12"/>
                </a:lnTo>
                <a:lnTo>
                  <a:pt x="75" y="12"/>
                </a:lnTo>
                <a:lnTo>
                  <a:pt x="77" y="12"/>
                </a:lnTo>
                <a:lnTo>
                  <a:pt x="81" y="12"/>
                </a:lnTo>
                <a:lnTo>
                  <a:pt x="82" y="12"/>
                </a:lnTo>
                <a:lnTo>
                  <a:pt x="84" y="11"/>
                </a:lnTo>
                <a:lnTo>
                  <a:pt x="86" y="11"/>
                </a:lnTo>
                <a:lnTo>
                  <a:pt x="88" y="9"/>
                </a:lnTo>
                <a:lnTo>
                  <a:pt x="90" y="11"/>
                </a:lnTo>
                <a:lnTo>
                  <a:pt x="93" y="12"/>
                </a:lnTo>
                <a:lnTo>
                  <a:pt x="97" y="14"/>
                </a:lnTo>
                <a:lnTo>
                  <a:pt x="97" y="16"/>
                </a:lnTo>
                <a:lnTo>
                  <a:pt x="98" y="18"/>
                </a:lnTo>
                <a:lnTo>
                  <a:pt x="98" y="19"/>
                </a:lnTo>
                <a:lnTo>
                  <a:pt x="98" y="26"/>
                </a:lnTo>
                <a:lnTo>
                  <a:pt x="100" y="30"/>
                </a:lnTo>
                <a:lnTo>
                  <a:pt x="102" y="32"/>
                </a:lnTo>
                <a:lnTo>
                  <a:pt x="102" y="33"/>
                </a:lnTo>
                <a:lnTo>
                  <a:pt x="104" y="37"/>
                </a:lnTo>
                <a:lnTo>
                  <a:pt x="104" y="41"/>
                </a:lnTo>
                <a:lnTo>
                  <a:pt x="104" y="44"/>
                </a:lnTo>
                <a:lnTo>
                  <a:pt x="105" y="48"/>
                </a:lnTo>
                <a:lnTo>
                  <a:pt x="105" y="51"/>
                </a:lnTo>
                <a:lnTo>
                  <a:pt x="107" y="55"/>
                </a:lnTo>
                <a:lnTo>
                  <a:pt x="107" y="56"/>
                </a:lnTo>
                <a:lnTo>
                  <a:pt x="109" y="58"/>
                </a:lnTo>
                <a:lnTo>
                  <a:pt x="111" y="60"/>
                </a:lnTo>
                <a:lnTo>
                  <a:pt x="112" y="60"/>
                </a:lnTo>
                <a:lnTo>
                  <a:pt x="114" y="62"/>
                </a:lnTo>
                <a:lnTo>
                  <a:pt x="116" y="63"/>
                </a:lnTo>
                <a:lnTo>
                  <a:pt x="118" y="63"/>
                </a:lnTo>
                <a:lnTo>
                  <a:pt x="120" y="63"/>
                </a:lnTo>
                <a:lnTo>
                  <a:pt x="121" y="63"/>
                </a:lnTo>
                <a:lnTo>
                  <a:pt x="125" y="65"/>
                </a:lnTo>
                <a:lnTo>
                  <a:pt x="125" y="67"/>
                </a:lnTo>
                <a:lnTo>
                  <a:pt x="127" y="67"/>
                </a:lnTo>
                <a:lnTo>
                  <a:pt x="128" y="69"/>
                </a:lnTo>
                <a:lnTo>
                  <a:pt x="134" y="71"/>
                </a:lnTo>
                <a:lnTo>
                  <a:pt x="134" y="74"/>
                </a:lnTo>
                <a:lnTo>
                  <a:pt x="134" y="74"/>
                </a:lnTo>
                <a:lnTo>
                  <a:pt x="135" y="76"/>
                </a:lnTo>
                <a:lnTo>
                  <a:pt x="135" y="78"/>
                </a:lnTo>
                <a:lnTo>
                  <a:pt x="137" y="78"/>
                </a:lnTo>
                <a:lnTo>
                  <a:pt x="137" y="79"/>
                </a:lnTo>
                <a:lnTo>
                  <a:pt x="139" y="81"/>
                </a:lnTo>
                <a:lnTo>
                  <a:pt x="141" y="81"/>
                </a:lnTo>
                <a:lnTo>
                  <a:pt x="142" y="83"/>
                </a:lnTo>
                <a:lnTo>
                  <a:pt x="142" y="85"/>
                </a:lnTo>
                <a:lnTo>
                  <a:pt x="144" y="85"/>
                </a:lnTo>
                <a:lnTo>
                  <a:pt x="144" y="86"/>
                </a:lnTo>
                <a:lnTo>
                  <a:pt x="148" y="86"/>
                </a:lnTo>
                <a:lnTo>
                  <a:pt x="151" y="88"/>
                </a:lnTo>
                <a:lnTo>
                  <a:pt x="153" y="90"/>
                </a:lnTo>
                <a:lnTo>
                  <a:pt x="155" y="90"/>
                </a:lnTo>
                <a:lnTo>
                  <a:pt x="157" y="90"/>
                </a:lnTo>
                <a:lnTo>
                  <a:pt x="158" y="90"/>
                </a:lnTo>
                <a:lnTo>
                  <a:pt x="160" y="90"/>
                </a:lnTo>
                <a:lnTo>
                  <a:pt x="165" y="92"/>
                </a:lnTo>
                <a:lnTo>
                  <a:pt x="167" y="92"/>
                </a:lnTo>
                <a:lnTo>
                  <a:pt x="167" y="90"/>
                </a:lnTo>
                <a:lnTo>
                  <a:pt x="171" y="90"/>
                </a:lnTo>
                <a:lnTo>
                  <a:pt x="172" y="90"/>
                </a:lnTo>
                <a:lnTo>
                  <a:pt x="174" y="90"/>
                </a:lnTo>
                <a:lnTo>
                  <a:pt x="176" y="90"/>
                </a:lnTo>
                <a:lnTo>
                  <a:pt x="176" y="86"/>
                </a:lnTo>
                <a:lnTo>
                  <a:pt x="176" y="86"/>
                </a:lnTo>
                <a:lnTo>
                  <a:pt x="179" y="83"/>
                </a:lnTo>
                <a:lnTo>
                  <a:pt x="187" y="81"/>
                </a:lnTo>
                <a:lnTo>
                  <a:pt x="188" y="81"/>
                </a:lnTo>
                <a:lnTo>
                  <a:pt x="190" y="83"/>
                </a:lnTo>
                <a:lnTo>
                  <a:pt x="194" y="83"/>
                </a:lnTo>
                <a:lnTo>
                  <a:pt x="195" y="83"/>
                </a:lnTo>
                <a:lnTo>
                  <a:pt x="197" y="85"/>
                </a:lnTo>
                <a:lnTo>
                  <a:pt x="197" y="86"/>
                </a:lnTo>
                <a:lnTo>
                  <a:pt x="199" y="86"/>
                </a:lnTo>
                <a:lnTo>
                  <a:pt x="199" y="88"/>
                </a:lnTo>
                <a:lnTo>
                  <a:pt x="201" y="88"/>
                </a:lnTo>
                <a:lnTo>
                  <a:pt x="202" y="90"/>
                </a:lnTo>
                <a:lnTo>
                  <a:pt x="204" y="90"/>
                </a:lnTo>
                <a:lnTo>
                  <a:pt x="206" y="90"/>
                </a:lnTo>
                <a:lnTo>
                  <a:pt x="208" y="90"/>
                </a:lnTo>
                <a:lnTo>
                  <a:pt x="209" y="92"/>
                </a:lnTo>
                <a:lnTo>
                  <a:pt x="211" y="92"/>
                </a:lnTo>
                <a:lnTo>
                  <a:pt x="213" y="90"/>
                </a:lnTo>
                <a:lnTo>
                  <a:pt x="215" y="90"/>
                </a:lnTo>
                <a:lnTo>
                  <a:pt x="217" y="92"/>
                </a:lnTo>
                <a:lnTo>
                  <a:pt x="218" y="92"/>
                </a:lnTo>
                <a:lnTo>
                  <a:pt x="220" y="93"/>
                </a:lnTo>
                <a:lnTo>
                  <a:pt x="222" y="93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7" y="99"/>
                </a:lnTo>
                <a:lnTo>
                  <a:pt x="229" y="99"/>
                </a:lnTo>
                <a:lnTo>
                  <a:pt x="231" y="101"/>
                </a:lnTo>
                <a:lnTo>
                  <a:pt x="231" y="102"/>
                </a:lnTo>
                <a:lnTo>
                  <a:pt x="232" y="102"/>
                </a:lnTo>
                <a:lnTo>
                  <a:pt x="234" y="102"/>
                </a:lnTo>
                <a:lnTo>
                  <a:pt x="236" y="102"/>
                </a:lnTo>
                <a:lnTo>
                  <a:pt x="238" y="104"/>
                </a:lnTo>
                <a:lnTo>
                  <a:pt x="241" y="106"/>
                </a:lnTo>
                <a:lnTo>
                  <a:pt x="245" y="106"/>
                </a:lnTo>
                <a:lnTo>
                  <a:pt x="247" y="108"/>
                </a:lnTo>
                <a:lnTo>
                  <a:pt x="250" y="108"/>
                </a:lnTo>
                <a:lnTo>
                  <a:pt x="252" y="109"/>
                </a:lnTo>
                <a:lnTo>
                  <a:pt x="252" y="111"/>
                </a:lnTo>
                <a:lnTo>
                  <a:pt x="254" y="111"/>
                </a:lnTo>
                <a:lnTo>
                  <a:pt x="254" y="113"/>
                </a:lnTo>
                <a:lnTo>
                  <a:pt x="255" y="115"/>
                </a:lnTo>
                <a:lnTo>
                  <a:pt x="261" y="113"/>
                </a:lnTo>
                <a:lnTo>
                  <a:pt x="262" y="113"/>
                </a:lnTo>
                <a:lnTo>
                  <a:pt x="264" y="113"/>
                </a:lnTo>
                <a:lnTo>
                  <a:pt x="268" y="111"/>
                </a:lnTo>
                <a:lnTo>
                  <a:pt x="271" y="111"/>
                </a:lnTo>
                <a:lnTo>
                  <a:pt x="275" y="109"/>
                </a:lnTo>
                <a:lnTo>
                  <a:pt x="277" y="109"/>
                </a:lnTo>
                <a:lnTo>
                  <a:pt x="282" y="109"/>
                </a:lnTo>
                <a:lnTo>
                  <a:pt x="289" y="109"/>
                </a:lnTo>
                <a:lnTo>
                  <a:pt x="291" y="106"/>
                </a:lnTo>
                <a:lnTo>
                  <a:pt x="291" y="106"/>
                </a:lnTo>
                <a:lnTo>
                  <a:pt x="291" y="101"/>
                </a:lnTo>
                <a:lnTo>
                  <a:pt x="291" y="97"/>
                </a:lnTo>
                <a:lnTo>
                  <a:pt x="292" y="95"/>
                </a:lnTo>
                <a:lnTo>
                  <a:pt x="294" y="95"/>
                </a:lnTo>
                <a:lnTo>
                  <a:pt x="296" y="97"/>
                </a:lnTo>
                <a:lnTo>
                  <a:pt x="298" y="97"/>
                </a:lnTo>
                <a:lnTo>
                  <a:pt x="299" y="97"/>
                </a:lnTo>
                <a:lnTo>
                  <a:pt x="301" y="95"/>
                </a:lnTo>
                <a:lnTo>
                  <a:pt x="301" y="93"/>
                </a:lnTo>
                <a:lnTo>
                  <a:pt x="303" y="93"/>
                </a:lnTo>
                <a:lnTo>
                  <a:pt x="303" y="92"/>
                </a:lnTo>
                <a:lnTo>
                  <a:pt x="303" y="90"/>
                </a:lnTo>
                <a:lnTo>
                  <a:pt x="305" y="88"/>
                </a:lnTo>
                <a:lnTo>
                  <a:pt x="305" y="86"/>
                </a:lnTo>
                <a:lnTo>
                  <a:pt x="305" y="85"/>
                </a:lnTo>
                <a:lnTo>
                  <a:pt x="305" y="83"/>
                </a:lnTo>
                <a:lnTo>
                  <a:pt x="307" y="83"/>
                </a:lnTo>
                <a:lnTo>
                  <a:pt x="307" y="81"/>
                </a:lnTo>
                <a:lnTo>
                  <a:pt x="308" y="81"/>
                </a:lnTo>
                <a:lnTo>
                  <a:pt x="308" y="79"/>
                </a:lnTo>
                <a:lnTo>
                  <a:pt x="310" y="79"/>
                </a:lnTo>
                <a:lnTo>
                  <a:pt x="310" y="78"/>
                </a:lnTo>
                <a:lnTo>
                  <a:pt x="312" y="76"/>
                </a:lnTo>
                <a:lnTo>
                  <a:pt x="312" y="74"/>
                </a:lnTo>
                <a:lnTo>
                  <a:pt x="315" y="72"/>
                </a:lnTo>
                <a:lnTo>
                  <a:pt x="317" y="71"/>
                </a:lnTo>
                <a:lnTo>
                  <a:pt x="317" y="69"/>
                </a:lnTo>
                <a:lnTo>
                  <a:pt x="321" y="67"/>
                </a:lnTo>
                <a:lnTo>
                  <a:pt x="324" y="63"/>
                </a:lnTo>
                <a:lnTo>
                  <a:pt x="326" y="63"/>
                </a:lnTo>
                <a:lnTo>
                  <a:pt x="328" y="65"/>
                </a:lnTo>
                <a:lnTo>
                  <a:pt x="328" y="67"/>
                </a:lnTo>
                <a:lnTo>
                  <a:pt x="326" y="69"/>
                </a:lnTo>
                <a:lnTo>
                  <a:pt x="326" y="71"/>
                </a:lnTo>
                <a:lnTo>
                  <a:pt x="326" y="74"/>
                </a:lnTo>
                <a:lnTo>
                  <a:pt x="326" y="76"/>
                </a:lnTo>
                <a:lnTo>
                  <a:pt x="326" y="78"/>
                </a:lnTo>
                <a:lnTo>
                  <a:pt x="326" y="79"/>
                </a:lnTo>
                <a:lnTo>
                  <a:pt x="326" y="81"/>
                </a:lnTo>
                <a:lnTo>
                  <a:pt x="326" y="83"/>
                </a:lnTo>
                <a:lnTo>
                  <a:pt x="328" y="85"/>
                </a:lnTo>
                <a:lnTo>
                  <a:pt x="328" y="86"/>
                </a:lnTo>
                <a:lnTo>
                  <a:pt x="333" y="88"/>
                </a:lnTo>
                <a:lnTo>
                  <a:pt x="335" y="88"/>
                </a:lnTo>
                <a:lnTo>
                  <a:pt x="337" y="88"/>
                </a:lnTo>
                <a:lnTo>
                  <a:pt x="338" y="90"/>
                </a:lnTo>
                <a:lnTo>
                  <a:pt x="340" y="92"/>
                </a:lnTo>
                <a:lnTo>
                  <a:pt x="340" y="93"/>
                </a:lnTo>
                <a:lnTo>
                  <a:pt x="342" y="95"/>
                </a:lnTo>
                <a:lnTo>
                  <a:pt x="342" y="99"/>
                </a:lnTo>
                <a:lnTo>
                  <a:pt x="342" y="102"/>
                </a:lnTo>
                <a:lnTo>
                  <a:pt x="344" y="104"/>
                </a:lnTo>
                <a:lnTo>
                  <a:pt x="344" y="106"/>
                </a:lnTo>
                <a:lnTo>
                  <a:pt x="347" y="108"/>
                </a:lnTo>
                <a:lnTo>
                  <a:pt x="347" y="109"/>
                </a:lnTo>
                <a:lnTo>
                  <a:pt x="347" y="111"/>
                </a:lnTo>
                <a:lnTo>
                  <a:pt x="349" y="113"/>
                </a:lnTo>
                <a:lnTo>
                  <a:pt x="351" y="113"/>
                </a:lnTo>
                <a:lnTo>
                  <a:pt x="354" y="116"/>
                </a:lnTo>
                <a:lnTo>
                  <a:pt x="356" y="116"/>
                </a:lnTo>
                <a:lnTo>
                  <a:pt x="356" y="118"/>
                </a:lnTo>
                <a:lnTo>
                  <a:pt x="358" y="120"/>
                </a:lnTo>
                <a:lnTo>
                  <a:pt x="359" y="120"/>
                </a:lnTo>
                <a:lnTo>
                  <a:pt x="363" y="123"/>
                </a:lnTo>
                <a:lnTo>
                  <a:pt x="365" y="125"/>
                </a:lnTo>
                <a:lnTo>
                  <a:pt x="365" y="127"/>
                </a:lnTo>
                <a:lnTo>
                  <a:pt x="367" y="131"/>
                </a:lnTo>
                <a:lnTo>
                  <a:pt x="368" y="131"/>
                </a:lnTo>
                <a:lnTo>
                  <a:pt x="368" y="132"/>
                </a:lnTo>
                <a:lnTo>
                  <a:pt x="370" y="134"/>
                </a:lnTo>
                <a:lnTo>
                  <a:pt x="372" y="134"/>
                </a:lnTo>
                <a:lnTo>
                  <a:pt x="374" y="132"/>
                </a:lnTo>
                <a:lnTo>
                  <a:pt x="375" y="132"/>
                </a:lnTo>
                <a:lnTo>
                  <a:pt x="377" y="132"/>
                </a:lnTo>
                <a:lnTo>
                  <a:pt x="379" y="131"/>
                </a:lnTo>
                <a:lnTo>
                  <a:pt x="381" y="131"/>
                </a:lnTo>
                <a:lnTo>
                  <a:pt x="382" y="131"/>
                </a:lnTo>
                <a:lnTo>
                  <a:pt x="384" y="131"/>
                </a:lnTo>
                <a:lnTo>
                  <a:pt x="384" y="132"/>
                </a:lnTo>
                <a:lnTo>
                  <a:pt x="384" y="134"/>
                </a:lnTo>
                <a:lnTo>
                  <a:pt x="386" y="136"/>
                </a:lnTo>
                <a:lnTo>
                  <a:pt x="386" y="138"/>
                </a:lnTo>
                <a:lnTo>
                  <a:pt x="386" y="139"/>
                </a:lnTo>
                <a:lnTo>
                  <a:pt x="384" y="139"/>
                </a:lnTo>
                <a:lnTo>
                  <a:pt x="384" y="141"/>
                </a:lnTo>
                <a:lnTo>
                  <a:pt x="384" y="143"/>
                </a:lnTo>
                <a:lnTo>
                  <a:pt x="382" y="143"/>
                </a:lnTo>
                <a:lnTo>
                  <a:pt x="382" y="145"/>
                </a:lnTo>
                <a:lnTo>
                  <a:pt x="382" y="146"/>
                </a:lnTo>
                <a:lnTo>
                  <a:pt x="384" y="146"/>
                </a:lnTo>
                <a:lnTo>
                  <a:pt x="384" y="148"/>
                </a:lnTo>
                <a:lnTo>
                  <a:pt x="386" y="148"/>
                </a:lnTo>
                <a:lnTo>
                  <a:pt x="388" y="148"/>
                </a:lnTo>
                <a:lnTo>
                  <a:pt x="389" y="148"/>
                </a:lnTo>
                <a:lnTo>
                  <a:pt x="389" y="150"/>
                </a:lnTo>
                <a:lnTo>
                  <a:pt x="389" y="152"/>
                </a:lnTo>
                <a:lnTo>
                  <a:pt x="388" y="153"/>
                </a:lnTo>
                <a:lnTo>
                  <a:pt x="388" y="155"/>
                </a:lnTo>
                <a:lnTo>
                  <a:pt x="389" y="157"/>
                </a:lnTo>
                <a:lnTo>
                  <a:pt x="389" y="159"/>
                </a:lnTo>
                <a:lnTo>
                  <a:pt x="391" y="159"/>
                </a:lnTo>
                <a:lnTo>
                  <a:pt x="391" y="161"/>
                </a:lnTo>
                <a:lnTo>
                  <a:pt x="393" y="161"/>
                </a:lnTo>
                <a:lnTo>
                  <a:pt x="395" y="161"/>
                </a:lnTo>
                <a:lnTo>
                  <a:pt x="395" y="159"/>
                </a:lnTo>
                <a:lnTo>
                  <a:pt x="397" y="157"/>
                </a:lnTo>
                <a:lnTo>
                  <a:pt x="400" y="157"/>
                </a:lnTo>
                <a:lnTo>
                  <a:pt x="402" y="157"/>
                </a:lnTo>
                <a:lnTo>
                  <a:pt x="404" y="157"/>
                </a:lnTo>
                <a:lnTo>
                  <a:pt x="405" y="157"/>
                </a:lnTo>
                <a:lnTo>
                  <a:pt x="405" y="153"/>
                </a:lnTo>
                <a:lnTo>
                  <a:pt x="407" y="150"/>
                </a:lnTo>
                <a:lnTo>
                  <a:pt x="411" y="148"/>
                </a:lnTo>
                <a:lnTo>
                  <a:pt x="412" y="148"/>
                </a:lnTo>
                <a:lnTo>
                  <a:pt x="414" y="146"/>
                </a:lnTo>
                <a:lnTo>
                  <a:pt x="416" y="146"/>
                </a:lnTo>
                <a:lnTo>
                  <a:pt x="418" y="146"/>
                </a:lnTo>
                <a:lnTo>
                  <a:pt x="419" y="145"/>
                </a:lnTo>
                <a:lnTo>
                  <a:pt x="421" y="145"/>
                </a:lnTo>
                <a:lnTo>
                  <a:pt x="423" y="145"/>
                </a:lnTo>
                <a:lnTo>
                  <a:pt x="425" y="145"/>
                </a:lnTo>
                <a:lnTo>
                  <a:pt x="428" y="145"/>
                </a:lnTo>
                <a:lnTo>
                  <a:pt x="430" y="145"/>
                </a:lnTo>
                <a:lnTo>
                  <a:pt x="432" y="146"/>
                </a:lnTo>
                <a:lnTo>
                  <a:pt x="437" y="146"/>
                </a:lnTo>
                <a:lnTo>
                  <a:pt x="439" y="146"/>
                </a:lnTo>
                <a:lnTo>
                  <a:pt x="439" y="148"/>
                </a:lnTo>
                <a:lnTo>
                  <a:pt x="441" y="148"/>
                </a:lnTo>
                <a:lnTo>
                  <a:pt x="442" y="148"/>
                </a:lnTo>
                <a:lnTo>
                  <a:pt x="444" y="148"/>
                </a:lnTo>
                <a:lnTo>
                  <a:pt x="446" y="148"/>
                </a:lnTo>
                <a:lnTo>
                  <a:pt x="448" y="148"/>
                </a:lnTo>
                <a:lnTo>
                  <a:pt x="451" y="150"/>
                </a:lnTo>
                <a:lnTo>
                  <a:pt x="455" y="150"/>
                </a:lnTo>
                <a:lnTo>
                  <a:pt x="455" y="152"/>
                </a:lnTo>
                <a:lnTo>
                  <a:pt x="457" y="152"/>
                </a:lnTo>
                <a:lnTo>
                  <a:pt x="458" y="155"/>
                </a:lnTo>
                <a:lnTo>
                  <a:pt x="458" y="157"/>
                </a:lnTo>
                <a:lnTo>
                  <a:pt x="460" y="157"/>
                </a:lnTo>
                <a:lnTo>
                  <a:pt x="460" y="159"/>
                </a:lnTo>
                <a:lnTo>
                  <a:pt x="462" y="161"/>
                </a:lnTo>
                <a:lnTo>
                  <a:pt x="462" y="162"/>
                </a:lnTo>
                <a:lnTo>
                  <a:pt x="469" y="159"/>
                </a:lnTo>
                <a:lnTo>
                  <a:pt x="474" y="155"/>
                </a:lnTo>
                <a:lnTo>
                  <a:pt x="478" y="152"/>
                </a:lnTo>
                <a:lnTo>
                  <a:pt x="476" y="148"/>
                </a:lnTo>
                <a:lnTo>
                  <a:pt x="469" y="136"/>
                </a:lnTo>
                <a:lnTo>
                  <a:pt x="471" y="134"/>
                </a:lnTo>
                <a:lnTo>
                  <a:pt x="479" y="127"/>
                </a:lnTo>
                <a:lnTo>
                  <a:pt x="481" y="127"/>
                </a:lnTo>
                <a:lnTo>
                  <a:pt x="481" y="125"/>
                </a:lnTo>
                <a:lnTo>
                  <a:pt x="481" y="123"/>
                </a:lnTo>
                <a:lnTo>
                  <a:pt x="483" y="118"/>
                </a:lnTo>
                <a:lnTo>
                  <a:pt x="485" y="115"/>
                </a:lnTo>
                <a:lnTo>
                  <a:pt x="487" y="113"/>
                </a:lnTo>
                <a:lnTo>
                  <a:pt x="492" y="115"/>
                </a:lnTo>
                <a:lnTo>
                  <a:pt x="494" y="116"/>
                </a:lnTo>
                <a:lnTo>
                  <a:pt x="494" y="118"/>
                </a:lnTo>
                <a:lnTo>
                  <a:pt x="495" y="132"/>
                </a:lnTo>
                <a:lnTo>
                  <a:pt x="499" y="132"/>
                </a:lnTo>
                <a:lnTo>
                  <a:pt x="501" y="138"/>
                </a:lnTo>
                <a:lnTo>
                  <a:pt x="501" y="141"/>
                </a:lnTo>
                <a:lnTo>
                  <a:pt x="502" y="143"/>
                </a:lnTo>
                <a:lnTo>
                  <a:pt x="502" y="146"/>
                </a:lnTo>
                <a:lnTo>
                  <a:pt x="502" y="148"/>
                </a:lnTo>
                <a:lnTo>
                  <a:pt x="504" y="148"/>
                </a:lnTo>
                <a:lnTo>
                  <a:pt x="502" y="148"/>
                </a:lnTo>
                <a:lnTo>
                  <a:pt x="502" y="150"/>
                </a:lnTo>
                <a:lnTo>
                  <a:pt x="502" y="152"/>
                </a:lnTo>
                <a:lnTo>
                  <a:pt x="506" y="153"/>
                </a:lnTo>
                <a:lnTo>
                  <a:pt x="508" y="153"/>
                </a:lnTo>
                <a:lnTo>
                  <a:pt x="509" y="155"/>
                </a:lnTo>
                <a:lnTo>
                  <a:pt x="511" y="155"/>
                </a:lnTo>
                <a:lnTo>
                  <a:pt x="513" y="155"/>
                </a:lnTo>
                <a:lnTo>
                  <a:pt x="515" y="155"/>
                </a:lnTo>
                <a:lnTo>
                  <a:pt x="515" y="157"/>
                </a:lnTo>
                <a:lnTo>
                  <a:pt x="517" y="157"/>
                </a:lnTo>
                <a:lnTo>
                  <a:pt x="517" y="159"/>
                </a:lnTo>
                <a:lnTo>
                  <a:pt x="517" y="161"/>
                </a:lnTo>
                <a:lnTo>
                  <a:pt x="517" y="162"/>
                </a:lnTo>
                <a:lnTo>
                  <a:pt x="517" y="164"/>
                </a:lnTo>
                <a:lnTo>
                  <a:pt x="518" y="166"/>
                </a:lnTo>
                <a:lnTo>
                  <a:pt x="518" y="168"/>
                </a:lnTo>
                <a:lnTo>
                  <a:pt x="520" y="169"/>
                </a:lnTo>
                <a:lnTo>
                  <a:pt x="522" y="171"/>
                </a:lnTo>
                <a:lnTo>
                  <a:pt x="524" y="171"/>
                </a:lnTo>
                <a:lnTo>
                  <a:pt x="525" y="171"/>
                </a:lnTo>
                <a:lnTo>
                  <a:pt x="527" y="171"/>
                </a:lnTo>
                <a:lnTo>
                  <a:pt x="527" y="169"/>
                </a:lnTo>
                <a:lnTo>
                  <a:pt x="529" y="169"/>
                </a:lnTo>
                <a:lnTo>
                  <a:pt x="536" y="164"/>
                </a:lnTo>
                <a:lnTo>
                  <a:pt x="538" y="164"/>
                </a:lnTo>
                <a:lnTo>
                  <a:pt x="539" y="164"/>
                </a:lnTo>
                <a:lnTo>
                  <a:pt x="545" y="166"/>
                </a:lnTo>
                <a:lnTo>
                  <a:pt x="547" y="168"/>
                </a:lnTo>
                <a:lnTo>
                  <a:pt x="550" y="169"/>
                </a:lnTo>
                <a:lnTo>
                  <a:pt x="552" y="171"/>
                </a:lnTo>
                <a:lnTo>
                  <a:pt x="554" y="173"/>
                </a:lnTo>
                <a:lnTo>
                  <a:pt x="554" y="175"/>
                </a:lnTo>
                <a:lnTo>
                  <a:pt x="555" y="176"/>
                </a:lnTo>
                <a:lnTo>
                  <a:pt x="557" y="178"/>
                </a:lnTo>
                <a:lnTo>
                  <a:pt x="557" y="180"/>
                </a:lnTo>
                <a:lnTo>
                  <a:pt x="557" y="182"/>
                </a:lnTo>
                <a:lnTo>
                  <a:pt x="557" y="183"/>
                </a:lnTo>
                <a:lnTo>
                  <a:pt x="557" y="185"/>
                </a:lnTo>
                <a:lnTo>
                  <a:pt x="557" y="187"/>
                </a:lnTo>
                <a:lnTo>
                  <a:pt x="557" y="189"/>
                </a:lnTo>
                <a:lnTo>
                  <a:pt x="559" y="191"/>
                </a:lnTo>
                <a:lnTo>
                  <a:pt x="559" y="191"/>
                </a:lnTo>
                <a:lnTo>
                  <a:pt x="559" y="192"/>
                </a:lnTo>
                <a:lnTo>
                  <a:pt x="561" y="192"/>
                </a:lnTo>
                <a:lnTo>
                  <a:pt x="561" y="194"/>
                </a:lnTo>
                <a:lnTo>
                  <a:pt x="562" y="192"/>
                </a:lnTo>
                <a:lnTo>
                  <a:pt x="564" y="192"/>
                </a:lnTo>
                <a:lnTo>
                  <a:pt x="566" y="191"/>
                </a:lnTo>
                <a:lnTo>
                  <a:pt x="569" y="191"/>
                </a:lnTo>
                <a:lnTo>
                  <a:pt x="571" y="191"/>
                </a:lnTo>
                <a:lnTo>
                  <a:pt x="577" y="189"/>
                </a:lnTo>
                <a:lnTo>
                  <a:pt x="582" y="189"/>
                </a:lnTo>
                <a:lnTo>
                  <a:pt x="582" y="187"/>
                </a:lnTo>
                <a:lnTo>
                  <a:pt x="584" y="187"/>
                </a:lnTo>
                <a:lnTo>
                  <a:pt x="585" y="187"/>
                </a:lnTo>
                <a:lnTo>
                  <a:pt x="585" y="185"/>
                </a:lnTo>
                <a:lnTo>
                  <a:pt x="591" y="185"/>
                </a:lnTo>
                <a:lnTo>
                  <a:pt x="592" y="185"/>
                </a:lnTo>
                <a:lnTo>
                  <a:pt x="594" y="185"/>
                </a:lnTo>
                <a:lnTo>
                  <a:pt x="596" y="185"/>
                </a:lnTo>
                <a:lnTo>
                  <a:pt x="598" y="185"/>
                </a:lnTo>
                <a:lnTo>
                  <a:pt x="599" y="185"/>
                </a:lnTo>
                <a:lnTo>
                  <a:pt x="601" y="185"/>
                </a:lnTo>
                <a:lnTo>
                  <a:pt x="605" y="185"/>
                </a:lnTo>
                <a:lnTo>
                  <a:pt x="610" y="187"/>
                </a:lnTo>
                <a:lnTo>
                  <a:pt x="608" y="191"/>
                </a:lnTo>
                <a:lnTo>
                  <a:pt x="607" y="194"/>
                </a:lnTo>
                <a:lnTo>
                  <a:pt x="607" y="196"/>
                </a:lnTo>
                <a:lnTo>
                  <a:pt x="605" y="199"/>
                </a:lnTo>
                <a:lnTo>
                  <a:pt x="605" y="201"/>
                </a:lnTo>
                <a:lnTo>
                  <a:pt x="603" y="203"/>
                </a:lnTo>
                <a:lnTo>
                  <a:pt x="605" y="205"/>
                </a:lnTo>
                <a:lnTo>
                  <a:pt x="605" y="206"/>
                </a:lnTo>
                <a:lnTo>
                  <a:pt x="607" y="208"/>
                </a:lnTo>
                <a:lnTo>
                  <a:pt x="608" y="208"/>
                </a:lnTo>
                <a:lnTo>
                  <a:pt x="610" y="208"/>
                </a:lnTo>
                <a:lnTo>
                  <a:pt x="612" y="208"/>
                </a:lnTo>
                <a:lnTo>
                  <a:pt x="614" y="208"/>
                </a:lnTo>
                <a:lnTo>
                  <a:pt x="617" y="208"/>
                </a:lnTo>
                <a:lnTo>
                  <a:pt x="619" y="208"/>
                </a:lnTo>
                <a:lnTo>
                  <a:pt x="621" y="210"/>
                </a:lnTo>
                <a:lnTo>
                  <a:pt x="622" y="212"/>
                </a:lnTo>
                <a:lnTo>
                  <a:pt x="622" y="213"/>
                </a:lnTo>
                <a:lnTo>
                  <a:pt x="622" y="215"/>
                </a:lnTo>
                <a:lnTo>
                  <a:pt x="624" y="215"/>
                </a:lnTo>
                <a:lnTo>
                  <a:pt x="624" y="217"/>
                </a:lnTo>
                <a:lnTo>
                  <a:pt x="628" y="219"/>
                </a:lnTo>
                <a:lnTo>
                  <a:pt x="629" y="222"/>
                </a:lnTo>
                <a:lnTo>
                  <a:pt x="633" y="224"/>
                </a:lnTo>
                <a:lnTo>
                  <a:pt x="638" y="228"/>
                </a:lnTo>
                <a:lnTo>
                  <a:pt x="640" y="229"/>
                </a:lnTo>
                <a:lnTo>
                  <a:pt x="644" y="224"/>
                </a:lnTo>
                <a:lnTo>
                  <a:pt x="644" y="222"/>
                </a:lnTo>
                <a:lnTo>
                  <a:pt x="647" y="219"/>
                </a:lnTo>
                <a:lnTo>
                  <a:pt x="649" y="217"/>
                </a:lnTo>
                <a:lnTo>
                  <a:pt x="649" y="215"/>
                </a:lnTo>
                <a:lnTo>
                  <a:pt x="651" y="213"/>
                </a:lnTo>
                <a:lnTo>
                  <a:pt x="654" y="210"/>
                </a:lnTo>
                <a:lnTo>
                  <a:pt x="659" y="203"/>
                </a:lnTo>
                <a:lnTo>
                  <a:pt x="665" y="198"/>
                </a:lnTo>
                <a:lnTo>
                  <a:pt x="667" y="194"/>
                </a:lnTo>
                <a:lnTo>
                  <a:pt x="668" y="191"/>
                </a:lnTo>
                <a:lnTo>
                  <a:pt x="670" y="189"/>
                </a:lnTo>
                <a:lnTo>
                  <a:pt x="672" y="185"/>
                </a:lnTo>
                <a:lnTo>
                  <a:pt x="672" y="183"/>
                </a:lnTo>
                <a:lnTo>
                  <a:pt x="679" y="176"/>
                </a:lnTo>
                <a:lnTo>
                  <a:pt x="679" y="175"/>
                </a:lnTo>
                <a:lnTo>
                  <a:pt x="684" y="171"/>
                </a:lnTo>
                <a:lnTo>
                  <a:pt x="686" y="169"/>
                </a:lnTo>
                <a:lnTo>
                  <a:pt x="684" y="169"/>
                </a:lnTo>
                <a:lnTo>
                  <a:pt x="688" y="164"/>
                </a:lnTo>
                <a:lnTo>
                  <a:pt x="693" y="161"/>
                </a:lnTo>
                <a:lnTo>
                  <a:pt x="695" y="159"/>
                </a:lnTo>
                <a:lnTo>
                  <a:pt x="698" y="155"/>
                </a:lnTo>
                <a:lnTo>
                  <a:pt x="698" y="152"/>
                </a:lnTo>
                <a:lnTo>
                  <a:pt x="698" y="148"/>
                </a:lnTo>
                <a:lnTo>
                  <a:pt x="704" y="150"/>
                </a:lnTo>
                <a:lnTo>
                  <a:pt x="709" y="152"/>
                </a:lnTo>
                <a:lnTo>
                  <a:pt x="711" y="152"/>
                </a:lnTo>
                <a:lnTo>
                  <a:pt x="711" y="150"/>
                </a:lnTo>
                <a:lnTo>
                  <a:pt x="712" y="153"/>
                </a:lnTo>
                <a:lnTo>
                  <a:pt x="714" y="153"/>
                </a:lnTo>
                <a:lnTo>
                  <a:pt x="716" y="152"/>
                </a:lnTo>
                <a:lnTo>
                  <a:pt x="718" y="150"/>
                </a:lnTo>
                <a:lnTo>
                  <a:pt x="719" y="148"/>
                </a:lnTo>
                <a:lnTo>
                  <a:pt x="721" y="148"/>
                </a:lnTo>
                <a:lnTo>
                  <a:pt x="723" y="148"/>
                </a:lnTo>
                <a:lnTo>
                  <a:pt x="723" y="146"/>
                </a:lnTo>
                <a:lnTo>
                  <a:pt x="726" y="146"/>
                </a:lnTo>
                <a:lnTo>
                  <a:pt x="728" y="145"/>
                </a:lnTo>
                <a:lnTo>
                  <a:pt x="728" y="145"/>
                </a:lnTo>
                <a:lnTo>
                  <a:pt x="730" y="145"/>
                </a:lnTo>
                <a:lnTo>
                  <a:pt x="734" y="145"/>
                </a:lnTo>
                <a:lnTo>
                  <a:pt x="735" y="145"/>
                </a:lnTo>
                <a:lnTo>
                  <a:pt x="737" y="146"/>
                </a:lnTo>
                <a:lnTo>
                  <a:pt x="737" y="148"/>
                </a:lnTo>
                <a:lnTo>
                  <a:pt x="735" y="152"/>
                </a:lnTo>
                <a:lnTo>
                  <a:pt x="734" y="157"/>
                </a:lnTo>
                <a:lnTo>
                  <a:pt x="732" y="157"/>
                </a:lnTo>
                <a:lnTo>
                  <a:pt x="732" y="159"/>
                </a:lnTo>
                <a:lnTo>
                  <a:pt x="730" y="161"/>
                </a:lnTo>
                <a:lnTo>
                  <a:pt x="728" y="161"/>
                </a:lnTo>
                <a:lnTo>
                  <a:pt x="726" y="162"/>
                </a:lnTo>
                <a:lnTo>
                  <a:pt x="719" y="166"/>
                </a:lnTo>
                <a:lnTo>
                  <a:pt x="719" y="168"/>
                </a:lnTo>
                <a:lnTo>
                  <a:pt x="719" y="175"/>
                </a:lnTo>
                <a:lnTo>
                  <a:pt x="712" y="182"/>
                </a:lnTo>
                <a:lnTo>
                  <a:pt x="712" y="185"/>
                </a:lnTo>
                <a:lnTo>
                  <a:pt x="712" y="192"/>
                </a:lnTo>
                <a:lnTo>
                  <a:pt x="712" y="194"/>
                </a:lnTo>
                <a:lnTo>
                  <a:pt x="714" y="194"/>
                </a:lnTo>
                <a:lnTo>
                  <a:pt x="716" y="194"/>
                </a:lnTo>
                <a:lnTo>
                  <a:pt x="716" y="198"/>
                </a:lnTo>
                <a:lnTo>
                  <a:pt x="716" y="199"/>
                </a:lnTo>
                <a:lnTo>
                  <a:pt x="716" y="201"/>
                </a:lnTo>
                <a:lnTo>
                  <a:pt x="716" y="203"/>
                </a:lnTo>
                <a:lnTo>
                  <a:pt x="716" y="205"/>
                </a:lnTo>
                <a:lnTo>
                  <a:pt x="716" y="210"/>
                </a:lnTo>
                <a:lnTo>
                  <a:pt x="718" y="213"/>
                </a:lnTo>
                <a:lnTo>
                  <a:pt x="719" y="215"/>
                </a:lnTo>
                <a:lnTo>
                  <a:pt x="721" y="215"/>
                </a:lnTo>
                <a:lnTo>
                  <a:pt x="723" y="215"/>
                </a:lnTo>
                <a:lnTo>
                  <a:pt x="723" y="219"/>
                </a:lnTo>
                <a:lnTo>
                  <a:pt x="725" y="219"/>
                </a:lnTo>
                <a:lnTo>
                  <a:pt x="726" y="221"/>
                </a:lnTo>
                <a:lnTo>
                  <a:pt x="726" y="222"/>
                </a:lnTo>
                <a:lnTo>
                  <a:pt x="726" y="224"/>
                </a:lnTo>
                <a:lnTo>
                  <a:pt x="726" y="226"/>
                </a:lnTo>
                <a:lnTo>
                  <a:pt x="728" y="228"/>
                </a:lnTo>
                <a:lnTo>
                  <a:pt x="732" y="228"/>
                </a:lnTo>
                <a:lnTo>
                  <a:pt x="737" y="229"/>
                </a:lnTo>
                <a:lnTo>
                  <a:pt x="741" y="229"/>
                </a:lnTo>
                <a:lnTo>
                  <a:pt x="742" y="229"/>
                </a:lnTo>
                <a:lnTo>
                  <a:pt x="746" y="229"/>
                </a:lnTo>
                <a:lnTo>
                  <a:pt x="749" y="229"/>
                </a:lnTo>
                <a:lnTo>
                  <a:pt x="751" y="229"/>
                </a:lnTo>
                <a:lnTo>
                  <a:pt x="753" y="229"/>
                </a:lnTo>
                <a:lnTo>
                  <a:pt x="755" y="229"/>
                </a:lnTo>
                <a:lnTo>
                  <a:pt x="756" y="228"/>
                </a:lnTo>
                <a:lnTo>
                  <a:pt x="758" y="228"/>
                </a:lnTo>
                <a:lnTo>
                  <a:pt x="762" y="226"/>
                </a:lnTo>
                <a:lnTo>
                  <a:pt x="765" y="226"/>
                </a:lnTo>
                <a:lnTo>
                  <a:pt x="767" y="224"/>
                </a:lnTo>
                <a:lnTo>
                  <a:pt x="771" y="221"/>
                </a:lnTo>
                <a:lnTo>
                  <a:pt x="776" y="217"/>
                </a:lnTo>
                <a:lnTo>
                  <a:pt x="778" y="219"/>
                </a:lnTo>
                <a:lnTo>
                  <a:pt x="774" y="222"/>
                </a:lnTo>
                <a:lnTo>
                  <a:pt x="767" y="233"/>
                </a:lnTo>
                <a:lnTo>
                  <a:pt x="765" y="235"/>
                </a:lnTo>
                <a:lnTo>
                  <a:pt x="765" y="236"/>
                </a:lnTo>
                <a:lnTo>
                  <a:pt x="765" y="238"/>
                </a:lnTo>
                <a:lnTo>
                  <a:pt x="765" y="242"/>
                </a:lnTo>
                <a:lnTo>
                  <a:pt x="765" y="243"/>
                </a:lnTo>
                <a:lnTo>
                  <a:pt x="765" y="245"/>
                </a:lnTo>
                <a:lnTo>
                  <a:pt x="764" y="247"/>
                </a:lnTo>
                <a:lnTo>
                  <a:pt x="764" y="249"/>
                </a:lnTo>
                <a:lnTo>
                  <a:pt x="764" y="251"/>
                </a:lnTo>
                <a:lnTo>
                  <a:pt x="765" y="252"/>
                </a:lnTo>
                <a:lnTo>
                  <a:pt x="765" y="254"/>
                </a:lnTo>
                <a:lnTo>
                  <a:pt x="767" y="254"/>
                </a:lnTo>
                <a:lnTo>
                  <a:pt x="767" y="256"/>
                </a:lnTo>
                <a:lnTo>
                  <a:pt x="769" y="258"/>
                </a:lnTo>
                <a:lnTo>
                  <a:pt x="771" y="258"/>
                </a:lnTo>
                <a:lnTo>
                  <a:pt x="771" y="259"/>
                </a:lnTo>
                <a:lnTo>
                  <a:pt x="771" y="261"/>
                </a:lnTo>
                <a:lnTo>
                  <a:pt x="771" y="263"/>
                </a:lnTo>
                <a:lnTo>
                  <a:pt x="771" y="265"/>
                </a:lnTo>
                <a:lnTo>
                  <a:pt x="771" y="266"/>
                </a:lnTo>
                <a:lnTo>
                  <a:pt x="771" y="268"/>
                </a:lnTo>
                <a:lnTo>
                  <a:pt x="771" y="270"/>
                </a:lnTo>
                <a:lnTo>
                  <a:pt x="769" y="270"/>
                </a:lnTo>
                <a:lnTo>
                  <a:pt x="767" y="270"/>
                </a:lnTo>
                <a:lnTo>
                  <a:pt x="764" y="272"/>
                </a:lnTo>
                <a:lnTo>
                  <a:pt x="762" y="272"/>
                </a:lnTo>
                <a:lnTo>
                  <a:pt x="760" y="272"/>
                </a:lnTo>
                <a:lnTo>
                  <a:pt x="758" y="273"/>
                </a:lnTo>
                <a:lnTo>
                  <a:pt x="758" y="275"/>
                </a:lnTo>
                <a:lnTo>
                  <a:pt x="760" y="279"/>
                </a:lnTo>
                <a:lnTo>
                  <a:pt x="762" y="281"/>
                </a:lnTo>
                <a:lnTo>
                  <a:pt x="762" y="282"/>
                </a:lnTo>
                <a:lnTo>
                  <a:pt x="762" y="284"/>
                </a:lnTo>
                <a:lnTo>
                  <a:pt x="762" y="288"/>
                </a:lnTo>
                <a:lnTo>
                  <a:pt x="764" y="289"/>
                </a:lnTo>
                <a:lnTo>
                  <a:pt x="764" y="291"/>
                </a:lnTo>
                <a:lnTo>
                  <a:pt x="764" y="296"/>
                </a:lnTo>
                <a:lnTo>
                  <a:pt x="764" y="298"/>
                </a:lnTo>
                <a:lnTo>
                  <a:pt x="764" y="300"/>
                </a:lnTo>
                <a:lnTo>
                  <a:pt x="764" y="311"/>
                </a:lnTo>
                <a:lnTo>
                  <a:pt x="764" y="314"/>
                </a:lnTo>
                <a:lnTo>
                  <a:pt x="764" y="318"/>
                </a:lnTo>
                <a:lnTo>
                  <a:pt x="764" y="318"/>
                </a:lnTo>
                <a:lnTo>
                  <a:pt x="764" y="321"/>
                </a:lnTo>
                <a:lnTo>
                  <a:pt x="764" y="325"/>
                </a:lnTo>
                <a:lnTo>
                  <a:pt x="762" y="332"/>
                </a:lnTo>
                <a:lnTo>
                  <a:pt x="762" y="335"/>
                </a:lnTo>
                <a:lnTo>
                  <a:pt x="762" y="337"/>
                </a:lnTo>
                <a:lnTo>
                  <a:pt x="762" y="339"/>
                </a:lnTo>
                <a:lnTo>
                  <a:pt x="762" y="341"/>
                </a:lnTo>
                <a:lnTo>
                  <a:pt x="764" y="341"/>
                </a:lnTo>
                <a:lnTo>
                  <a:pt x="764" y="339"/>
                </a:lnTo>
                <a:lnTo>
                  <a:pt x="765" y="339"/>
                </a:lnTo>
                <a:lnTo>
                  <a:pt x="767" y="342"/>
                </a:lnTo>
                <a:lnTo>
                  <a:pt x="767" y="344"/>
                </a:lnTo>
                <a:lnTo>
                  <a:pt x="767" y="346"/>
                </a:lnTo>
                <a:lnTo>
                  <a:pt x="769" y="346"/>
                </a:lnTo>
                <a:lnTo>
                  <a:pt x="771" y="346"/>
                </a:lnTo>
                <a:lnTo>
                  <a:pt x="771" y="348"/>
                </a:lnTo>
                <a:lnTo>
                  <a:pt x="772" y="348"/>
                </a:lnTo>
                <a:lnTo>
                  <a:pt x="772" y="349"/>
                </a:lnTo>
                <a:lnTo>
                  <a:pt x="776" y="349"/>
                </a:lnTo>
                <a:lnTo>
                  <a:pt x="778" y="349"/>
                </a:lnTo>
                <a:lnTo>
                  <a:pt x="776" y="351"/>
                </a:lnTo>
                <a:lnTo>
                  <a:pt x="776" y="353"/>
                </a:lnTo>
                <a:lnTo>
                  <a:pt x="774" y="353"/>
                </a:lnTo>
                <a:lnTo>
                  <a:pt x="774" y="355"/>
                </a:lnTo>
                <a:lnTo>
                  <a:pt x="772" y="355"/>
                </a:lnTo>
                <a:lnTo>
                  <a:pt x="772" y="356"/>
                </a:lnTo>
                <a:lnTo>
                  <a:pt x="771" y="356"/>
                </a:lnTo>
                <a:lnTo>
                  <a:pt x="771" y="358"/>
                </a:lnTo>
                <a:lnTo>
                  <a:pt x="771" y="360"/>
                </a:lnTo>
                <a:lnTo>
                  <a:pt x="771" y="360"/>
                </a:lnTo>
                <a:lnTo>
                  <a:pt x="771" y="362"/>
                </a:lnTo>
                <a:lnTo>
                  <a:pt x="771" y="363"/>
                </a:lnTo>
                <a:lnTo>
                  <a:pt x="772" y="363"/>
                </a:lnTo>
                <a:lnTo>
                  <a:pt x="772" y="365"/>
                </a:lnTo>
                <a:lnTo>
                  <a:pt x="772" y="367"/>
                </a:lnTo>
                <a:lnTo>
                  <a:pt x="774" y="367"/>
                </a:lnTo>
                <a:lnTo>
                  <a:pt x="774" y="369"/>
                </a:lnTo>
                <a:lnTo>
                  <a:pt x="776" y="369"/>
                </a:lnTo>
                <a:lnTo>
                  <a:pt x="776" y="371"/>
                </a:lnTo>
                <a:lnTo>
                  <a:pt x="778" y="372"/>
                </a:lnTo>
                <a:lnTo>
                  <a:pt x="779" y="372"/>
                </a:lnTo>
                <a:lnTo>
                  <a:pt x="781" y="374"/>
                </a:lnTo>
                <a:lnTo>
                  <a:pt x="783" y="374"/>
                </a:lnTo>
                <a:lnTo>
                  <a:pt x="785" y="381"/>
                </a:lnTo>
                <a:lnTo>
                  <a:pt x="783" y="381"/>
                </a:lnTo>
                <a:lnTo>
                  <a:pt x="779" y="383"/>
                </a:lnTo>
                <a:lnTo>
                  <a:pt x="776" y="388"/>
                </a:lnTo>
                <a:lnTo>
                  <a:pt x="776" y="390"/>
                </a:lnTo>
                <a:lnTo>
                  <a:pt x="774" y="390"/>
                </a:lnTo>
                <a:lnTo>
                  <a:pt x="771" y="390"/>
                </a:lnTo>
                <a:lnTo>
                  <a:pt x="771" y="390"/>
                </a:lnTo>
                <a:lnTo>
                  <a:pt x="769" y="388"/>
                </a:lnTo>
                <a:lnTo>
                  <a:pt x="765" y="388"/>
                </a:lnTo>
                <a:lnTo>
                  <a:pt x="762" y="386"/>
                </a:lnTo>
                <a:lnTo>
                  <a:pt x="756" y="383"/>
                </a:lnTo>
                <a:lnTo>
                  <a:pt x="755" y="385"/>
                </a:lnTo>
                <a:lnTo>
                  <a:pt x="755" y="386"/>
                </a:lnTo>
                <a:lnTo>
                  <a:pt x="753" y="388"/>
                </a:lnTo>
              </a:path>
            </a:pathLst>
          </a:custGeom>
          <a:noFill/>
          <a:ln w="4763" cap="rnd">
            <a:solidFill>
              <a:srgbClr val="6F6E6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68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zeinabbbr@gmail.com</dc:creator>
  <cp:lastModifiedBy>zeinabbbr@gmail.com</cp:lastModifiedBy>
  <cp:revision>2</cp:revision>
  <dcterms:created xsi:type="dcterms:W3CDTF">2022-05-05T09:25:26Z</dcterms:created>
  <dcterms:modified xsi:type="dcterms:W3CDTF">2022-05-05T09:29:12Z</dcterms:modified>
</cp:coreProperties>
</file>